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4"/>
    <p:sldMasterId id="2147484176" r:id="rId5"/>
  </p:sldMasterIdLst>
  <p:notesMasterIdLst>
    <p:notesMasterId r:id="rId21"/>
  </p:notesMasterIdLst>
  <p:sldIdLst>
    <p:sldId id="276" r:id="rId6"/>
    <p:sldId id="272" r:id="rId7"/>
    <p:sldId id="275" r:id="rId8"/>
    <p:sldId id="274" r:id="rId9"/>
    <p:sldId id="294" r:id="rId10"/>
    <p:sldId id="282" r:id="rId11"/>
    <p:sldId id="285" r:id="rId12"/>
    <p:sldId id="286" r:id="rId13"/>
    <p:sldId id="287" r:id="rId14"/>
    <p:sldId id="288" r:id="rId15"/>
    <p:sldId id="290" r:id="rId16"/>
    <p:sldId id="269" r:id="rId17"/>
    <p:sldId id="267" r:id="rId18"/>
    <p:sldId id="266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Arias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5AEDA-3C64-1C41-E374-18C0F7B86717}" v="10" dt="2023-03-24T18:42:12.069"/>
    <p1510:client id="{03C32BD1-5E3D-C056-FBB5-D458C9F381D2}" v="728" dt="2020-11-12T19:31:00.757"/>
    <p1510:client id="{13DCE129-06AE-B046-8537-EA5359BC3FFF}" v="692" dt="2020-11-27T23:50:42.078"/>
    <p1510:client id="{2B359301-8384-D4E0-E7F3-9EC83E0096D3}" v="3" dt="2022-10-14T00:05:17.454"/>
    <p1510:client id="{30155DC9-29E9-FB7C-3C1A-5FB54E774C2D}" v="14" dt="2022-11-23T17:00:54.102"/>
    <p1510:client id="{308ED922-DFCE-E452-EF57-7C248FA1F716}" v="189" dt="2021-05-24T23:31:15.212"/>
    <p1510:client id="{424BE4DB-0F84-C12D-D76C-E20E7B399514}" v="11" dt="2022-10-10T23:18:04.429"/>
    <p1510:client id="{43999DA5-B947-003C-3241-3C1D585FFAEA}" v="28" dt="2021-06-01T05:52:17.968"/>
    <p1510:client id="{5A2E1703-4D84-D488-8BE9-E0F19AEA823C}" v="216" dt="2020-04-06T00:02:20.895"/>
    <p1510:client id="{65D1BD22-83FC-C198-AFC2-20F0BD8E6074}" v="480" dt="2020-04-18T19:06:18.764"/>
    <p1510:client id="{6C2698C7-5512-CBD5-A612-9CBA7028EB34}" v="343" dt="2022-10-10T22:40:16.445"/>
    <p1510:client id="{734419C7-DDA9-5B7C-FA7B-F7D516AEB6EB}" v="6" dt="2020-03-24T17:27:42.937"/>
    <p1510:client id="{7F371470-D294-CC66-5D1D-FA403363C07F}" v="95" dt="2021-05-28T23:41:23.650"/>
    <p1510:client id="{A48CC79F-6016-C000-0FEF-4FB57C2157CB}" v="90" dt="2021-05-13T16:45:58.073"/>
    <p1510:client id="{A5A2000E-A332-57E1-82EA-AD41BC462820}" v="14" dt="2023-09-22T18:20:19.262"/>
    <p1510:client id="{AA2C453B-937A-3AC6-4119-30DD7FEE061F}" v="270" dt="2021-05-13T17:24:08.069"/>
    <p1510:client id="{B9901EC7-9B2F-22D7-053A-6060BAA9CF96}" v="19" dt="2023-09-11T23:03:13.538"/>
    <p1510:client id="{EF0A68D6-6EC4-4AFC-882F-78A49449CFE0}" v="56" dt="2020-12-08T22:58:08.682"/>
    <p1510:client id="{FD4373A4-D062-E33C-A357-DEEDBBAB2A2C}" v="1667" dt="2020-04-10T22:59:01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8D615-B2C9-44B1-A123-2C291CF31D9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15F33C-B738-488C-BF06-601A725B0365}">
      <dgm:prSet/>
      <dgm:spPr/>
      <dgm:t>
        <a:bodyPr/>
        <a:lstStyle/>
        <a:p>
          <a:r>
            <a:rPr lang="en-US"/>
            <a:t>Define</a:t>
          </a:r>
        </a:p>
      </dgm:t>
    </dgm:pt>
    <dgm:pt modelId="{21D1A5A5-5684-422B-8A06-E74A886B4F65}" type="parTrans" cxnId="{13424887-0C25-4B2B-88D8-9DB9D342BEB3}">
      <dgm:prSet/>
      <dgm:spPr/>
      <dgm:t>
        <a:bodyPr/>
        <a:lstStyle/>
        <a:p>
          <a:endParaRPr lang="en-US"/>
        </a:p>
      </dgm:t>
    </dgm:pt>
    <dgm:pt modelId="{F2E52A83-0B5A-44A0-B9F5-69A943688D77}" type="sibTrans" cxnId="{13424887-0C25-4B2B-88D8-9DB9D342BEB3}">
      <dgm:prSet/>
      <dgm:spPr/>
      <dgm:t>
        <a:bodyPr/>
        <a:lstStyle/>
        <a:p>
          <a:endParaRPr lang="en-US"/>
        </a:p>
      </dgm:t>
    </dgm:pt>
    <dgm:pt modelId="{0970AAA6-586B-4E8A-8509-F541E50FBBE6}">
      <dgm:prSet/>
      <dgm:spPr/>
      <dgm:t>
        <a:bodyPr/>
        <a:lstStyle/>
        <a:p>
          <a:pPr rtl="0"/>
          <a:r>
            <a:rPr lang="en-US"/>
            <a:t>Define </a:t>
          </a:r>
          <a:r>
            <a:rPr lang="en-US">
              <a:latin typeface="Gill Sans MT" panose="020B0502020104020203"/>
            </a:rPr>
            <a:t>sustainability using 5 domains</a:t>
          </a:r>
          <a:endParaRPr lang="en-US"/>
        </a:p>
      </dgm:t>
    </dgm:pt>
    <dgm:pt modelId="{446BBBE6-6FEF-40ED-A2B1-022417C7FE42}" type="parTrans" cxnId="{5A410224-1523-44C1-AEF1-0BA935317B4D}">
      <dgm:prSet/>
      <dgm:spPr/>
      <dgm:t>
        <a:bodyPr/>
        <a:lstStyle/>
        <a:p>
          <a:endParaRPr lang="en-US"/>
        </a:p>
      </dgm:t>
    </dgm:pt>
    <dgm:pt modelId="{BAA99E89-F519-4BCA-BD8C-74709CDDD879}" type="sibTrans" cxnId="{5A410224-1523-44C1-AEF1-0BA935317B4D}">
      <dgm:prSet/>
      <dgm:spPr/>
      <dgm:t>
        <a:bodyPr/>
        <a:lstStyle/>
        <a:p>
          <a:endParaRPr lang="en-US"/>
        </a:p>
      </dgm:t>
    </dgm:pt>
    <dgm:pt modelId="{3DC2FD11-64E3-4920-B86D-B38602728F2C}">
      <dgm:prSet/>
      <dgm:spPr/>
      <dgm:t>
        <a:bodyPr/>
        <a:lstStyle/>
        <a:p>
          <a:r>
            <a:rPr lang="en-US"/>
            <a:t>Identify</a:t>
          </a:r>
        </a:p>
      </dgm:t>
    </dgm:pt>
    <dgm:pt modelId="{E9FBA730-B103-4549-A7D3-74D92015EFCA}" type="parTrans" cxnId="{0E5C6D39-9829-46CA-90BC-C3377577F452}">
      <dgm:prSet/>
      <dgm:spPr/>
      <dgm:t>
        <a:bodyPr/>
        <a:lstStyle/>
        <a:p>
          <a:endParaRPr lang="en-US"/>
        </a:p>
      </dgm:t>
    </dgm:pt>
    <dgm:pt modelId="{0C5A9D00-83C0-4730-822C-6B31AD210D25}" type="sibTrans" cxnId="{0E5C6D39-9829-46CA-90BC-C3377577F452}">
      <dgm:prSet/>
      <dgm:spPr/>
      <dgm:t>
        <a:bodyPr/>
        <a:lstStyle/>
        <a:p>
          <a:endParaRPr lang="en-US"/>
        </a:p>
      </dgm:t>
    </dgm:pt>
    <dgm:pt modelId="{44BA6BBD-6952-4334-A8F3-556F8B1C2819}">
      <dgm:prSet/>
      <dgm:spPr/>
      <dgm:t>
        <a:bodyPr/>
        <a:lstStyle/>
        <a:p>
          <a:pPr rtl="0"/>
          <a:r>
            <a:rPr lang="en-US"/>
            <a:t>Identify practices </a:t>
          </a:r>
          <a:r>
            <a:rPr lang="en-US">
              <a:latin typeface="Gill Sans MT" panose="020B0502020104020203"/>
            </a:rPr>
            <a:t>to strengthen sustainability</a:t>
          </a:r>
          <a:endParaRPr lang="en-US"/>
        </a:p>
      </dgm:t>
    </dgm:pt>
    <dgm:pt modelId="{FFB1047A-FA3F-4DD5-B71F-B08BD4BDAE31}" type="parTrans" cxnId="{01C7A87D-5802-4E6F-8C9E-07E234A369F8}">
      <dgm:prSet/>
      <dgm:spPr/>
      <dgm:t>
        <a:bodyPr/>
        <a:lstStyle/>
        <a:p>
          <a:endParaRPr lang="en-US"/>
        </a:p>
      </dgm:t>
    </dgm:pt>
    <dgm:pt modelId="{5DA1E2C5-50FE-4420-ADA1-028565A55526}" type="sibTrans" cxnId="{01C7A87D-5802-4E6F-8C9E-07E234A369F8}">
      <dgm:prSet/>
      <dgm:spPr/>
      <dgm:t>
        <a:bodyPr/>
        <a:lstStyle/>
        <a:p>
          <a:endParaRPr lang="en-US"/>
        </a:p>
      </dgm:t>
    </dgm:pt>
    <dgm:pt modelId="{C0BE83D1-D976-46C5-9612-17C788C91C87}">
      <dgm:prSet/>
      <dgm:spPr/>
      <dgm:t>
        <a:bodyPr/>
        <a:lstStyle/>
        <a:p>
          <a:r>
            <a:rPr lang="en-US"/>
            <a:t>Assess</a:t>
          </a:r>
        </a:p>
      </dgm:t>
    </dgm:pt>
    <dgm:pt modelId="{23581D79-A84D-45B3-A779-B721BCA55B72}" type="parTrans" cxnId="{7FFFECD6-7139-4219-B685-B54877705CC9}">
      <dgm:prSet/>
      <dgm:spPr/>
      <dgm:t>
        <a:bodyPr/>
        <a:lstStyle/>
        <a:p>
          <a:endParaRPr lang="en-US"/>
        </a:p>
      </dgm:t>
    </dgm:pt>
    <dgm:pt modelId="{D8D68B4F-5728-4794-BAEB-68725AB7D775}" type="sibTrans" cxnId="{7FFFECD6-7139-4219-B685-B54877705CC9}">
      <dgm:prSet/>
      <dgm:spPr/>
      <dgm:t>
        <a:bodyPr/>
        <a:lstStyle/>
        <a:p>
          <a:endParaRPr lang="en-US"/>
        </a:p>
      </dgm:t>
    </dgm:pt>
    <dgm:pt modelId="{BCA6547F-31C5-483B-8062-CD551ECE4818}">
      <dgm:prSet phldr="0"/>
      <dgm:spPr/>
      <dgm:t>
        <a:bodyPr/>
        <a:lstStyle/>
        <a:p>
          <a:pPr rtl="0"/>
          <a:r>
            <a:rPr lang="en-US"/>
            <a:t>Assess areas of strength and areas in need of development</a:t>
          </a:r>
          <a:r>
            <a:rPr lang="en-US">
              <a:latin typeface="Gill Sans MT" panose="020B0502020104020203"/>
            </a:rPr>
            <a:t>, and take steps to prepare a sustainability action plan</a:t>
          </a:r>
        </a:p>
      </dgm:t>
    </dgm:pt>
    <dgm:pt modelId="{15D7DFD7-D09F-4295-9374-740EE2B6FDD1}" type="parTrans" cxnId="{54F1EAFF-66AF-460B-A031-8DAB27957D40}">
      <dgm:prSet/>
      <dgm:spPr/>
    </dgm:pt>
    <dgm:pt modelId="{3F87D25C-19A2-4B40-B3EB-1041153547A2}" type="sibTrans" cxnId="{54F1EAFF-66AF-460B-A031-8DAB27957D40}">
      <dgm:prSet/>
      <dgm:spPr/>
    </dgm:pt>
    <dgm:pt modelId="{B6E06ABF-AAAB-43CE-837F-4631550134A7}" type="pres">
      <dgm:prSet presAssocID="{89C8D615-B2C9-44B1-A123-2C291CF31D92}" presName="Name0" presStyleCnt="0">
        <dgm:presLayoutVars>
          <dgm:dir/>
          <dgm:animLvl val="lvl"/>
          <dgm:resizeHandles val="exact"/>
        </dgm:presLayoutVars>
      </dgm:prSet>
      <dgm:spPr/>
    </dgm:pt>
    <dgm:pt modelId="{D48766F2-2545-47B5-9BE6-52E9437AA5E2}" type="pres">
      <dgm:prSet presAssocID="{D415F33C-B738-488C-BF06-601A725B0365}" presName="linNode" presStyleCnt="0"/>
      <dgm:spPr/>
    </dgm:pt>
    <dgm:pt modelId="{1D349BBB-DC45-47D9-AB6E-FBE75BB573AC}" type="pres">
      <dgm:prSet presAssocID="{D415F33C-B738-488C-BF06-601A725B036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3E32906-53BA-47B6-ADFB-5193D6159201}" type="pres">
      <dgm:prSet presAssocID="{D415F33C-B738-488C-BF06-601A725B0365}" presName="descendantText" presStyleLbl="alignAccFollowNode1" presStyleIdx="0" presStyleCnt="3">
        <dgm:presLayoutVars>
          <dgm:bulletEnabled val="1"/>
        </dgm:presLayoutVars>
      </dgm:prSet>
      <dgm:spPr/>
    </dgm:pt>
    <dgm:pt modelId="{C249D8F2-4D2C-4ADB-94B9-79760781B060}" type="pres">
      <dgm:prSet presAssocID="{F2E52A83-0B5A-44A0-B9F5-69A943688D77}" presName="sp" presStyleCnt="0"/>
      <dgm:spPr/>
    </dgm:pt>
    <dgm:pt modelId="{F389AA52-21AB-4BA6-8673-12173D663EE9}" type="pres">
      <dgm:prSet presAssocID="{3DC2FD11-64E3-4920-B86D-B38602728F2C}" presName="linNode" presStyleCnt="0"/>
      <dgm:spPr/>
    </dgm:pt>
    <dgm:pt modelId="{9F1D3256-340D-4D26-82C5-0A301F8DE614}" type="pres">
      <dgm:prSet presAssocID="{3DC2FD11-64E3-4920-B86D-B38602728F2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52C97D1-9CF6-43AE-B668-777EB2B95FA6}" type="pres">
      <dgm:prSet presAssocID="{3DC2FD11-64E3-4920-B86D-B38602728F2C}" presName="descendantText" presStyleLbl="alignAccFollowNode1" presStyleIdx="1" presStyleCnt="3">
        <dgm:presLayoutVars>
          <dgm:bulletEnabled val="1"/>
        </dgm:presLayoutVars>
      </dgm:prSet>
      <dgm:spPr/>
    </dgm:pt>
    <dgm:pt modelId="{630A305A-37EC-43C0-B868-A8F6568D608F}" type="pres">
      <dgm:prSet presAssocID="{0C5A9D00-83C0-4730-822C-6B31AD210D25}" presName="sp" presStyleCnt="0"/>
      <dgm:spPr/>
    </dgm:pt>
    <dgm:pt modelId="{C5D446AE-6DE2-4947-99E2-FDC520DB9F84}" type="pres">
      <dgm:prSet presAssocID="{C0BE83D1-D976-46C5-9612-17C788C91C87}" presName="linNode" presStyleCnt="0"/>
      <dgm:spPr/>
    </dgm:pt>
    <dgm:pt modelId="{39821B1B-3C71-4AD1-B52B-D4DBB0C8B972}" type="pres">
      <dgm:prSet presAssocID="{C0BE83D1-D976-46C5-9612-17C788C91C8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301D979-45BF-4816-B96C-C3F013726BD3}" type="pres">
      <dgm:prSet presAssocID="{C0BE83D1-D976-46C5-9612-17C788C91C8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A410224-1523-44C1-AEF1-0BA935317B4D}" srcId="{D415F33C-B738-488C-BF06-601A725B0365}" destId="{0970AAA6-586B-4E8A-8509-F541E50FBBE6}" srcOrd="0" destOrd="0" parTransId="{446BBBE6-6FEF-40ED-A2B1-022417C7FE42}" sibTransId="{BAA99E89-F519-4BCA-BD8C-74709CDDD879}"/>
    <dgm:cxn modelId="{48575F2C-83D1-41D7-9660-9886C4ECA4E2}" type="presOf" srcId="{0970AAA6-586B-4E8A-8509-F541E50FBBE6}" destId="{C3E32906-53BA-47B6-ADFB-5193D6159201}" srcOrd="0" destOrd="0" presId="urn:microsoft.com/office/officeart/2005/8/layout/vList5"/>
    <dgm:cxn modelId="{A02C7333-1EA1-4C17-81E8-FEACD4C6C650}" type="presOf" srcId="{89C8D615-B2C9-44B1-A123-2C291CF31D92}" destId="{B6E06ABF-AAAB-43CE-837F-4631550134A7}" srcOrd="0" destOrd="0" presId="urn:microsoft.com/office/officeart/2005/8/layout/vList5"/>
    <dgm:cxn modelId="{0E5C6D39-9829-46CA-90BC-C3377577F452}" srcId="{89C8D615-B2C9-44B1-A123-2C291CF31D92}" destId="{3DC2FD11-64E3-4920-B86D-B38602728F2C}" srcOrd="1" destOrd="0" parTransId="{E9FBA730-B103-4549-A7D3-74D92015EFCA}" sibTransId="{0C5A9D00-83C0-4730-822C-6B31AD210D25}"/>
    <dgm:cxn modelId="{EC2E4460-8DC9-447A-821E-004140A02DF5}" type="presOf" srcId="{BCA6547F-31C5-483B-8062-CD551ECE4818}" destId="{8301D979-45BF-4816-B96C-C3F013726BD3}" srcOrd="0" destOrd="0" presId="urn:microsoft.com/office/officeart/2005/8/layout/vList5"/>
    <dgm:cxn modelId="{E151FE74-2976-4134-856A-B164674AE393}" type="presOf" srcId="{44BA6BBD-6952-4334-A8F3-556F8B1C2819}" destId="{E52C97D1-9CF6-43AE-B668-777EB2B95FA6}" srcOrd="0" destOrd="0" presId="urn:microsoft.com/office/officeart/2005/8/layout/vList5"/>
    <dgm:cxn modelId="{2904975A-3188-41AA-9387-B902AB3E20AD}" type="presOf" srcId="{D415F33C-B738-488C-BF06-601A725B0365}" destId="{1D349BBB-DC45-47D9-AB6E-FBE75BB573AC}" srcOrd="0" destOrd="0" presId="urn:microsoft.com/office/officeart/2005/8/layout/vList5"/>
    <dgm:cxn modelId="{01C7A87D-5802-4E6F-8C9E-07E234A369F8}" srcId="{3DC2FD11-64E3-4920-B86D-B38602728F2C}" destId="{44BA6BBD-6952-4334-A8F3-556F8B1C2819}" srcOrd="0" destOrd="0" parTransId="{FFB1047A-FA3F-4DD5-B71F-B08BD4BDAE31}" sibTransId="{5DA1E2C5-50FE-4420-ADA1-028565A55526}"/>
    <dgm:cxn modelId="{13424887-0C25-4B2B-88D8-9DB9D342BEB3}" srcId="{89C8D615-B2C9-44B1-A123-2C291CF31D92}" destId="{D415F33C-B738-488C-BF06-601A725B0365}" srcOrd="0" destOrd="0" parTransId="{21D1A5A5-5684-422B-8A06-E74A886B4F65}" sibTransId="{F2E52A83-0B5A-44A0-B9F5-69A943688D77}"/>
    <dgm:cxn modelId="{7FFFECD6-7139-4219-B685-B54877705CC9}" srcId="{89C8D615-B2C9-44B1-A123-2C291CF31D92}" destId="{C0BE83D1-D976-46C5-9612-17C788C91C87}" srcOrd="2" destOrd="0" parTransId="{23581D79-A84D-45B3-A779-B721BCA55B72}" sibTransId="{D8D68B4F-5728-4794-BAEB-68725AB7D775}"/>
    <dgm:cxn modelId="{D3D9DED8-B74F-4835-A897-2FDD6C834C57}" type="presOf" srcId="{3DC2FD11-64E3-4920-B86D-B38602728F2C}" destId="{9F1D3256-340D-4D26-82C5-0A301F8DE614}" srcOrd="0" destOrd="0" presId="urn:microsoft.com/office/officeart/2005/8/layout/vList5"/>
    <dgm:cxn modelId="{EA17BAF4-0592-411E-A4DE-C8F163AFD769}" type="presOf" srcId="{C0BE83D1-D976-46C5-9612-17C788C91C87}" destId="{39821B1B-3C71-4AD1-B52B-D4DBB0C8B972}" srcOrd="0" destOrd="0" presId="urn:microsoft.com/office/officeart/2005/8/layout/vList5"/>
    <dgm:cxn modelId="{54F1EAFF-66AF-460B-A031-8DAB27957D40}" srcId="{C0BE83D1-D976-46C5-9612-17C788C91C87}" destId="{BCA6547F-31C5-483B-8062-CD551ECE4818}" srcOrd="0" destOrd="0" parTransId="{15D7DFD7-D09F-4295-9374-740EE2B6FDD1}" sibTransId="{3F87D25C-19A2-4B40-B3EB-1041153547A2}"/>
    <dgm:cxn modelId="{A119D98E-5CF8-4270-BDA3-537C80DD9941}" type="presParOf" srcId="{B6E06ABF-AAAB-43CE-837F-4631550134A7}" destId="{D48766F2-2545-47B5-9BE6-52E9437AA5E2}" srcOrd="0" destOrd="0" presId="urn:microsoft.com/office/officeart/2005/8/layout/vList5"/>
    <dgm:cxn modelId="{4C59A6B9-7B7A-46B4-BFC5-7F8ABDA24025}" type="presParOf" srcId="{D48766F2-2545-47B5-9BE6-52E9437AA5E2}" destId="{1D349BBB-DC45-47D9-AB6E-FBE75BB573AC}" srcOrd="0" destOrd="0" presId="urn:microsoft.com/office/officeart/2005/8/layout/vList5"/>
    <dgm:cxn modelId="{5F796421-9479-4E41-9033-FA7CB945C36D}" type="presParOf" srcId="{D48766F2-2545-47B5-9BE6-52E9437AA5E2}" destId="{C3E32906-53BA-47B6-ADFB-5193D6159201}" srcOrd="1" destOrd="0" presId="urn:microsoft.com/office/officeart/2005/8/layout/vList5"/>
    <dgm:cxn modelId="{5FC46B36-8B34-4931-85E2-A6E8DCAA2F75}" type="presParOf" srcId="{B6E06ABF-AAAB-43CE-837F-4631550134A7}" destId="{C249D8F2-4D2C-4ADB-94B9-79760781B060}" srcOrd="1" destOrd="0" presId="urn:microsoft.com/office/officeart/2005/8/layout/vList5"/>
    <dgm:cxn modelId="{31B1D696-E4A7-4502-A524-DEAAF570CD28}" type="presParOf" srcId="{B6E06ABF-AAAB-43CE-837F-4631550134A7}" destId="{F389AA52-21AB-4BA6-8673-12173D663EE9}" srcOrd="2" destOrd="0" presId="urn:microsoft.com/office/officeart/2005/8/layout/vList5"/>
    <dgm:cxn modelId="{CBFE1C17-0071-4F40-AA16-CE946621A756}" type="presParOf" srcId="{F389AA52-21AB-4BA6-8673-12173D663EE9}" destId="{9F1D3256-340D-4D26-82C5-0A301F8DE614}" srcOrd="0" destOrd="0" presId="urn:microsoft.com/office/officeart/2005/8/layout/vList5"/>
    <dgm:cxn modelId="{6E527793-087A-4344-8AE0-2F8CB3BFA1A7}" type="presParOf" srcId="{F389AA52-21AB-4BA6-8673-12173D663EE9}" destId="{E52C97D1-9CF6-43AE-B668-777EB2B95FA6}" srcOrd="1" destOrd="0" presId="urn:microsoft.com/office/officeart/2005/8/layout/vList5"/>
    <dgm:cxn modelId="{F127284A-76D1-45D7-98B2-74BAFF47866B}" type="presParOf" srcId="{B6E06ABF-AAAB-43CE-837F-4631550134A7}" destId="{630A305A-37EC-43C0-B868-A8F6568D608F}" srcOrd="3" destOrd="0" presId="urn:microsoft.com/office/officeart/2005/8/layout/vList5"/>
    <dgm:cxn modelId="{1B3E4B16-406C-4C81-B900-9EFA8546E4FE}" type="presParOf" srcId="{B6E06ABF-AAAB-43CE-837F-4631550134A7}" destId="{C5D446AE-6DE2-4947-99E2-FDC520DB9F84}" srcOrd="4" destOrd="0" presId="urn:microsoft.com/office/officeart/2005/8/layout/vList5"/>
    <dgm:cxn modelId="{9AA11770-800A-461C-B89F-9E54DD1E0B13}" type="presParOf" srcId="{C5D446AE-6DE2-4947-99E2-FDC520DB9F84}" destId="{39821B1B-3C71-4AD1-B52B-D4DBB0C8B972}" srcOrd="0" destOrd="0" presId="urn:microsoft.com/office/officeart/2005/8/layout/vList5"/>
    <dgm:cxn modelId="{44650EE8-6615-4AEC-A8BA-3731B0AB82D5}" type="presParOf" srcId="{C5D446AE-6DE2-4947-99E2-FDC520DB9F84}" destId="{8301D979-45BF-4816-B96C-C3F013726B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CE828-021B-FC46-B136-BE0862F6FF9A}" type="doc">
      <dgm:prSet loTypeId="urn:microsoft.com/office/officeart/2005/8/layout/matrix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DA299-ADA6-1447-ACB4-D649BBD3CC0C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Relationships</a:t>
          </a:r>
        </a:p>
      </dgm:t>
    </dgm:pt>
    <dgm:pt modelId="{244B04C4-7DD3-4F40-9B68-34E86F0BF955}" type="parTrans" cxnId="{CAB0A3CD-44FF-D745-B5B7-75373918508C}">
      <dgm:prSet/>
      <dgm:spPr/>
      <dgm:t>
        <a:bodyPr/>
        <a:lstStyle/>
        <a:p>
          <a:endParaRPr lang="en-US"/>
        </a:p>
      </dgm:t>
    </dgm:pt>
    <dgm:pt modelId="{20036D56-797A-9943-B1C4-1FA96D7B2DA7}" type="sibTrans" cxnId="{CAB0A3CD-44FF-D745-B5B7-75373918508C}">
      <dgm:prSet/>
      <dgm:spPr/>
      <dgm:t>
        <a:bodyPr/>
        <a:lstStyle/>
        <a:p>
          <a:endParaRPr lang="en-US"/>
        </a:p>
      </dgm:t>
    </dgm:pt>
    <dgm:pt modelId="{5003138E-FF16-DC41-8D3A-0A11FFFC81F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Strategic Communication</a:t>
          </a:r>
        </a:p>
      </dgm:t>
    </dgm:pt>
    <dgm:pt modelId="{279E9AC3-3D8B-2844-932A-4F4B2FF163AA}" type="parTrans" cxnId="{A0D196B2-606B-F94C-B41D-5D8AAE7540EC}">
      <dgm:prSet/>
      <dgm:spPr/>
      <dgm:t>
        <a:bodyPr/>
        <a:lstStyle/>
        <a:p>
          <a:endParaRPr lang="en-US"/>
        </a:p>
      </dgm:t>
    </dgm:pt>
    <dgm:pt modelId="{C228C50C-2650-3041-818E-98F91049693C}" type="sibTrans" cxnId="{A0D196B2-606B-F94C-B41D-5D8AAE7540EC}">
      <dgm:prSet/>
      <dgm:spPr/>
      <dgm:t>
        <a:bodyPr/>
        <a:lstStyle/>
        <a:p>
          <a:endParaRPr lang="en-US"/>
        </a:p>
      </dgm:t>
    </dgm:pt>
    <dgm:pt modelId="{E014ECC1-E082-B340-B0D4-81A9F233942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Program &amp; Partnership Quality</a:t>
          </a:r>
        </a:p>
      </dgm:t>
    </dgm:pt>
    <dgm:pt modelId="{407FF968-761A-6745-81FA-309D8428472F}" type="parTrans" cxnId="{3DF3FE14-3FED-C142-8294-73816C37F3CE}">
      <dgm:prSet/>
      <dgm:spPr/>
      <dgm:t>
        <a:bodyPr/>
        <a:lstStyle/>
        <a:p>
          <a:endParaRPr lang="en-US"/>
        </a:p>
      </dgm:t>
    </dgm:pt>
    <dgm:pt modelId="{D0D3E980-D841-AA46-8FA9-2C0A84720384}" type="sibTrans" cxnId="{3DF3FE14-3FED-C142-8294-73816C37F3CE}">
      <dgm:prSet/>
      <dgm:spPr/>
      <dgm:t>
        <a:bodyPr/>
        <a:lstStyle/>
        <a:p>
          <a:endParaRPr lang="en-US"/>
        </a:p>
      </dgm:t>
    </dgm:pt>
    <dgm:pt modelId="{A8570281-ABF1-EB4B-BB2C-1CBEBA7DEACE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Resource Development</a:t>
          </a:r>
        </a:p>
      </dgm:t>
    </dgm:pt>
    <dgm:pt modelId="{28A21E38-7E25-424B-ADC7-DFC9EF6C1F53}" type="parTrans" cxnId="{666C05A1-D5F1-B946-8E37-8B4D6FE4191E}">
      <dgm:prSet/>
      <dgm:spPr/>
      <dgm:t>
        <a:bodyPr/>
        <a:lstStyle/>
        <a:p>
          <a:endParaRPr lang="en-US"/>
        </a:p>
      </dgm:t>
    </dgm:pt>
    <dgm:pt modelId="{E6E5A253-0403-0242-834C-26E3A08413F0}" type="sibTrans" cxnId="{666C05A1-D5F1-B946-8E37-8B4D6FE4191E}">
      <dgm:prSet/>
      <dgm:spPr/>
      <dgm:t>
        <a:bodyPr/>
        <a:lstStyle/>
        <a:p>
          <a:endParaRPr lang="en-US"/>
        </a:p>
      </dgm:t>
    </dgm:pt>
    <dgm:pt modelId="{DB3F8F50-D334-5A4C-9E1D-CF7FE059834A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/>
            <a:t>Documentation</a:t>
          </a:r>
        </a:p>
      </dgm:t>
    </dgm:pt>
    <dgm:pt modelId="{1B2DB93A-5E0B-014D-BD27-AB68C40C2C4A}" type="parTrans" cxnId="{325A27DF-52DD-B343-B135-58D59158A770}">
      <dgm:prSet/>
      <dgm:spPr/>
      <dgm:t>
        <a:bodyPr/>
        <a:lstStyle/>
        <a:p>
          <a:endParaRPr lang="en-US"/>
        </a:p>
      </dgm:t>
    </dgm:pt>
    <dgm:pt modelId="{9789065B-21E8-924D-9112-C7069BEDBE61}" type="sibTrans" cxnId="{325A27DF-52DD-B343-B135-58D59158A770}">
      <dgm:prSet/>
      <dgm:spPr/>
      <dgm:t>
        <a:bodyPr/>
        <a:lstStyle/>
        <a:p>
          <a:endParaRPr lang="en-US"/>
        </a:p>
      </dgm:t>
    </dgm:pt>
    <dgm:pt modelId="{C9DFFECC-74AC-034C-85B2-7F3120A79890}" type="pres">
      <dgm:prSet presAssocID="{1EDCE828-021B-FC46-B136-BE0862F6FF9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AEEF3B-E79F-ED41-BF35-67B875D0A741}" type="pres">
      <dgm:prSet presAssocID="{1EDCE828-021B-FC46-B136-BE0862F6FF9A}" presName="matrix" presStyleCnt="0"/>
      <dgm:spPr/>
    </dgm:pt>
    <dgm:pt modelId="{1DBA4266-3D41-894A-BB15-65DE670560E0}" type="pres">
      <dgm:prSet presAssocID="{1EDCE828-021B-FC46-B136-BE0862F6FF9A}" presName="tile1" presStyleLbl="node1" presStyleIdx="0" presStyleCnt="4"/>
      <dgm:spPr/>
    </dgm:pt>
    <dgm:pt modelId="{84061128-F856-AD4B-A305-BE053C261039}" type="pres">
      <dgm:prSet presAssocID="{1EDCE828-021B-FC46-B136-BE0862F6FF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1C0A4F-DF61-A142-89D6-0A0C6CC68606}" type="pres">
      <dgm:prSet presAssocID="{1EDCE828-021B-FC46-B136-BE0862F6FF9A}" presName="tile2" presStyleLbl="node1" presStyleIdx="1" presStyleCnt="4"/>
      <dgm:spPr/>
    </dgm:pt>
    <dgm:pt modelId="{5C3E7A43-C8C5-ED4E-A337-4BA41EF8D055}" type="pres">
      <dgm:prSet presAssocID="{1EDCE828-021B-FC46-B136-BE0862F6FF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E129616-F2BC-4B4C-AE73-BE5FFF7C204C}" type="pres">
      <dgm:prSet presAssocID="{1EDCE828-021B-FC46-B136-BE0862F6FF9A}" presName="tile3" presStyleLbl="node1" presStyleIdx="2" presStyleCnt="4"/>
      <dgm:spPr/>
    </dgm:pt>
    <dgm:pt modelId="{E417F8A7-46FD-9341-93D3-45CC7146B9D1}" type="pres">
      <dgm:prSet presAssocID="{1EDCE828-021B-FC46-B136-BE0862F6FF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07D3A6-71A3-884F-B837-B1E697964B73}" type="pres">
      <dgm:prSet presAssocID="{1EDCE828-021B-FC46-B136-BE0862F6FF9A}" presName="tile4" presStyleLbl="node1" presStyleIdx="3" presStyleCnt="4"/>
      <dgm:spPr/>
    </dgm:pt>
    <dgm:pt modelId="{53EB78C0-A368-CE44-AE1B-A052701C375F}" type="pres">
      <dgm:prSet presAssocID="{1EDCE828-021B-FC46-B136-BE0862F6FF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27F8E9E-06CF-3D4C-9529-7629634FF6B3}" type="pres">
      <dgm:prSet presAssocID="{1EDCE828-021B-FC46-B136-BE0862F6FF9A}" presName="centerTile" presStyleLbl="fgShp" presStyleIdx="0" presStyleCnt="1" custScaleX="152074" custScaleY="136027">
        <dgm:presLayoutVars>
          <dgm:chMax val="0"/>
          <dgm:chPref val="0"/>
        </dgm:presLayoutVars>
      </dgm:prSet>
      <dgm:spPr/>
    </dgm:pt>
  </dgm:ptLst>
  <dgm:cxnLst>
    <dgm:cxn modelId="{D4E99E13-AE11-694F-AFD3-0B31A4D21936}" type="presOf" srcId="{158DA299-ADA6-1447-ACB4-D649BBD3CC0C}" destId="{D27F8E9E-06CF-3D4C-9529-7629634FF6B3}" srcOrd="0" destOrd="0" presId="urn:microsoft.com/office/officeart/2005/8/layout/matrix1"/>
    <dgm:cxn modelId="{3DF3FE14-3FED-C142-8294-73816C37F3CE}" srcId="{158DA299-ADA6-1447-ACB4-D649BBD3CC0C}" destId="{E014ECC1-E082-B340-B0D4-81A9F2339422}" srcOrd="1" destOrd="0" parTransId="{407FF968-761A-6745-81FA-309D8428472F}" sibTransId="{D0D3E980-D841-AA46-8FA9-2C0A84720384}"/>
    <dgm:cxn modelId="{4C14C334-5016-DD4D-924E-9CAB55A221C4}" type="presOf" srcId="{A8570281-ABF1-EB4B-BB2C-1CBEBA7DEACE}" destId="{E417F8A7-46FD-9341-93D3-45CC7146B9D1}" srcOrd="1" destOrd="0" presId="urn:microsoft.com/office/officeart/2005/8/layout/matrix1"/>
    <dgm:cxn modelId="{30A0F462-6A4E-C74C-AE66-853FE610D941}" type="presOf" srcId="{A8570281-ABF1-EB4B-BB2C-1CBEBA7DEACE}" destId="{9E129616-F2BC-4B4C-AE73-BE5FFF7C204C}" srcOrd="0" destOrd="0" presId="urn:microsoft.com/office/officeart/2005/8/layout/matrix1"/>
    <dgm:cxn modelId="{B542DD48-60BC-5147-A314-BE95B800EE52}" type="presOf" srcId="{5003138E-FF16-DC41-8D3A-0A11FFFC81FA}" destId="{84061128-F856-AD4B-A305-BE053C261039}" srcOrd="1" destOrd="0" presId="urn:microsoft.com/office/officeart/2005/8/layout/matrix1"/>
    <dgm:cxn modelId="{9EB8516A-6F7C-454E-B9A8-92C693D2FB74}" type="presOf" srcId="{5003138E-FF16-DC41-8D3A-0A11FFFC81FA}" destId="{1DBA4266-3D41-894A-BB15-65DE670560E0}" srcOrd="0" destOrd="0" presId="urn:microsoft.com/office/officeart/2005/8/layout/matrix1"/>
    <dgm:cxn modelId="{03AFFC91-0484-E247-A05F-DE7995FF9973}" type="presOf" srcId="{1EDCE828-021B-FC46-B136-BE0862F6FF9A}" destId="{C9DFFECC-74AC-034C-85B2-7F3120A79890}" srcOrd="0" destOrd="0" presId="urn:microsoft.com/office/officeart/2005/8/layout/matrix1"/>
    <dgm:cxn modelId="{BEFA8E92-F5FB-CF44-90FC-CDB191EAE31F}" type="presOf" srcId="{DB3F8F50-D334-5A4C-9E1D-CF7FE059834A}" destId="{53EB78C0-A368-CE44-AE1B-A052701C375F}" srcOrd="1" destOrd="0" presId="urn:microsoft.com/office/officeart/2005/8/layout/matrix1"/>
    <dgm:cxn modelId="{05215F9D-C937-DB4E-A7D1-13F5250E5D79}" type="presOf" srcId="{E014ECC1-E082-B340-B0D4-81A9F2339422}" destId="{5C3E7A43-C8C5-ED4E-A337-4BA41EF8D055}" srcOrd="1" destOrd="0" presId="urn:microsoft.com/office/officeart/2005/8/layout/matrix1"/>
    <dgm:cxn modelId="{666C05A1-D5F1-B946-8E37-8B4D6FE4191E}" srcId="{158DA299-ADA6-1447-ACB4-D649BBD3CC0C}" destId="{A8570281-ABF1-EB4B-BB2C-1CBEBA7DEACE}" srcOrd="2" destOrd="0" parTransId="{28A21E38-7E25-424B-ADC7-DFC9EF6C1F53}" sibTransId="{E6E5A253-0403-0242-834C-26E3A08413F0}"/>
    <dgm:cxn modelId="{DAD160AB-2571-4F4D-BFF9-18395ABF0BEA}" type="presOf" srcId="{DB3F8F50-D334-5A4C-9E1D-CF7FE059834A}" destId="{1407D3A6-71A3-884F-B837-B1E697964B73}" srcOrd="0" destOrd="0" presId="urn:microsoft.com/office/officeart/2005/8/layout/matrix1"/>
    <dgm:cxn modelId="{A0D196B2-606B-F94C-B41D-5D8AAE7540EC}" srcId="{158DA299-ADA6-1447-ACB4-D649BBD3CC0C}" destId="{5003138E-FF16-DC41-8D3A-0A11FFFC81FA}" srcOrd="0" destOrd="0" parTransId="{279E9AC3-3D8B-2844-932A-4F4B2FF163AA}" sibTransId="{C228C50C-2650-3041-818E-98F91049693C}"/>
    <dgm:cxn modelId="{CAB0A3CD-44FF-D745-B5B7-75373918508C}" srcId="{1EDCE828-021B-FC46-B136-BE0862F6FF9A}" destId="{158DA299-ADA6-1447-ACB4-D649BBD3CC0C}" srcOrd="0" destOrd="0" parTransId="{244B04C4-7DD3-4F40-9B68-34E86F0BF955}" sibTransId="{20036D56-797A-9943-B1C4-1FA96D7B2DA7}"/>
    <dgm:cxn modelId="{325A27DF-52DD-B343-B135-58D59158A770}" srcId="{158DA299-ADA6-1447-ACB4-D649BBD3CC0C}" destId="{DB3F8F50-D334-5A4C-9E1D-CF7FE059834A}" srcOrd="3" destOrd="0" parTransId="{1B2DB93A-5E0B-014D-BD27-AB68C40C2C4A}" sibTransId="{9789065B-21E8-924D-9112-C7069BEDBE61}"/>
    <dgm:cxn modelId="{D01FD8E2-74D6-2F48-991F-CC1228B29332}" type="presOf" srcId="{E014ECC1-E082-B340-B0D4-81A9F2339422}" destId="{AF1C0A4F-DF61-A142-89D6-0A0C6CC68606}" srcOrd="0" destOrd="0" presId="urn:microsoft.com/office/officeart/2005/8/layout/matrix1"/>
    <dgm:cxn modelId="{1CC1B176-C37D-7342-B93F-A0B3F165E3C3}" type="presParOf" srcId="{C9DFFECC-74AC-034C-85B2-7F3120A79890}" destId="{07AEEF3B-E79F-ED41-BF35-67B875D0A741}" srcOrd="0" destOrd="0" presId="urn:microsoft.com/office/officeart/2005/8/layout/matrix1"/>
    <dgm:cxn modelId="{9CC8E1FF-BBA6-0C47-9611-12DC8F3CFCEF}" type="presParOf" srcId="{07AEEF3B-E79F-ED41-BF35-67B875D0A741}" destId="{1DBA4266-3D41-894A-BB15-65DE670560E0}" srcOrd="0" destOrd="0" presId="urn:microsoft.com/office/officeart/2005/8/layout/matrix1"/>
    <dgm:cxn modelId="{E81B5BBB-0AFA-5742-A25F-EC8C21627482}" type="presParOf" srcId="{07AEEF3B-E79F-ED41-BF35-67B875D0A741}" destId="{84061128-F856-AD4B-A305-BE053C261039}" srcOrd="1" destOrd="0" presId="urn:microsoft.com/office/officeart/2005/8/layout/matrix1"/>
    <dgm:cxn modelId="{43691359-496E-044C-BC47-9E154C116398}" type="presParOf" srcId="{07AEEF3B-E79F-ED41-BF35-67B875D0A741}" destId="{AF1C0A4F-DF61-A142-89D6-0A0C6CC68606}" srcOrd="2" destOrd="0" presId="urn:microsoft.com/office/officeart/2005/8/layout/matrix1"/>
    <dgm:cxn modelId="{8B58113B-E91A-5C48-9577-363F3F4BC9CD}" type="presParOf" srcId="{07AEEF3B-E79F-ED41-BF35-67B875D0A741}" destId="{5C3E7A43-C8C5-ED4E-A337-4BA41EF8D055}" srcOrd="3" destOrd="0" presId="urn:microsoft.com/office/officeart/2005/8/layout/matrix1"/>
    <dgm:cxn modelId="{DD1B4B6E-68F7-7743-832F-10F98947C46C}" type="presParOf" srcId="{07AEEF3B-E79F-ED41-BF35-67B875D0A741}" destId="{9E129616-F2BC-4B4C-AE73-BE5FFF7C204C}" srcOrd="4" destOrd="0" presId="urn:microsoft.com/office/officeart/2005/8/layout/matrix1"/>
    <dgm:cxn modelId="{3825D265-DD4E-014A-9EFB-FF4CD3B7CD70}" type="presParOf" srcId="{07AEEF3B-E79F-ED41-BF35-67B875D0A741}" destId="{E417F8A7-46FD-9341-93D3-45CC7146B9D1}" srcOrd="5" destOrd="0" presId="urn:microsoft.com/office/officeart/2005/8/layout/matrix1"/>
    <dgm:cxn modelId="{1F2B05C7-3200-8640-A263-1BD5D929DC9A}" type="presParOf" srcId="{07AEEF3B-E79F-ED41-BF35-67B875D0A741}" destId="{1407D3A6-71A3-884F-B837-B1E697964B73}" srcOrd="6" destOrd="0" presId="urn:microsoft.com/office/officeart/2005/8/layout/matrix1"/>
    <dgm:cxn modelId="{802C9FAC-0D08-0847-84E7-56C766F2F33E}" type="presParOf" srcId="{07AEEF3B-E79F-ED41-BF35-67B875D0A741}" destId="{53EB78C0-A368-CE44-AE1B-A052701C375F}" srcOrd="7" destOrd="0" presId="urn:microsoft.com/office/officeart/2005/8/layout/matrix1"/>
    <dgm:cxn modelId="{928F9FE2-BD25-534C-A6A2-86C75FCAC59D}" type="presParOf" srcId="{C9DFFECC-74AC-034C-85B2-7F3120A79890}" destId="{D27F8E9E-06CF-3D4C-9529-7629634FF6B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B3B24C-280D-4D32-BEA5-17447DE02C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023C06B8-71B7-42EA-8EEF-37EB928373D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Calibri Light"/>
            </a:rPr>
            <a:t>What relationships have you built?</a:t>
          </a:r>
        </a:p>
      </dgm:t>
    </dgm:pt>
    <dgm:pt modelId="{C1036AB2-5C5E-4C88-9DDF-4B9E43A24894}" type="parTrans" cxnId="{A444EF55-1E76-41A8-B58E-9F01CB02A366}">
      <dgm:prSet/>
      <dgm:spPr/>
      <dgm:t>
        <a:bodyPr/>
        <a:lstStyle/>
        <a:p>
          <a:endParaRPr lang="en-US"/>
        </a:p>
      </dgm:t>
    </dgm:pt>
    <dgm:pt modelId="{0552C758-A7EE-468F-AE61-B90BCEEBC8C9}" type="sibTrans" cxnId="{A444EF55-1E76-41A8-B58E-9F01CB02A366}">
      <dgm:prSet/>
      <dgm:spPr/>
      <dgm:t>
        <a:bodyPr/>
        <a:lstStyle/>
        <a:p>
          <a:endParaRPr lang="en-US"/>
        </a:p>
      </dgm:t>
    </dgm:pt>
    <dgm:pt modelId="{74431AE9-6C15-47F5-8230-90508080F8D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Calibri Light"/>
            </a:rPr>
            <a:t>How do you communicate with stakeholders— and what about?</a:t>
          </a:r>
        </a:p>
      </dgm:t>
    </dgm:pt>
    <dgm:pt modelId="{DA07A956-37EC-4193-A462-7255946DFB0C}" type="parTrans" cxnId="{D7C030A5-3D54-4AB9-9369-D35FEAE24372}">
      <dgm:prSet/>
      <dgm:spPr/>
      <dgm:t>
        <a:bodyPr/>
        <a:lstStyle/>
        <a:p>
          <a:endParaRPr lang="en-US"/>
        </a:p>
      </dgm:t>
    </dgm:pt>
    <dgm:pt modelId="{0231755D-8D5F-47FA-8A58-BF9F8FE1C1A7}" type="sibTrans" cxnId="{D7C030A5-3D54-4AB9-9369-D35FEAE24372}">
      <dgm:prSet/>
      <dgm:spPr/>
      <dgm:t>
        <a:bodyPr/>
        <a:lstStyle/>
        <a:p>
          <a:endParaRPr lang="en-US"/>
        </a:p>
      </dgm:t>
    </dgm:pt>
    <dgm:pt modelId="{F05C0D3F-F6D3-4B18-9F2D-E7E85027C7C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Calibri Light"/>
            </a:rPr>
            <a:t>What has been documented, and how?</a:t>
          </a:r>
        </a:p>
      </dgm:t>
    </dgm:pt>
    <dgm:pt modelId="{5D51F724-3E91-44CC-9660-CDDAB9C6B47C}" type="parTrans" cxnId="{71C1C89F-0D61-486C-BBE8-95733B301B27}">
      <dgm:prSet/>
      <dgm:spPr/>
      <dgm:t>
        <a:bodyPr/>
        <a:lstStyle/>
        <a:p>
          <a:endParaRPr lang="en-US"/>
        </a:p>
      </dgm:t>
    </dgm:pt>
    <dgm:pt modelId="{0A2271CD-10FB-4D8A-A5E9-BA1856CBAB62}" type="sibTrans" cxnId="{71C1C89F-0D61-486C-BBE8-95733B301B27}">
      <dgm:prSet/>
      <dgm:spPr/>
      <dgm:t>
        <a:bodyPr/>
        <a:lstStyle/>
        <a:p>
          <a:endParaRPr lang="en-US"/>
        </a:p>
      </dgm:t>
    </dgm:pt>
    <dgm:pt modelId="{D22961DC-4687-4948-B185-5B82D27932D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Calibri Light"/>
            </a:rPr>
            <a:t>What does your cycle of continuous improvement look like?</a:t>
          </a:r>
        </a:p>
      </dgm:t>
    </dgm:pt>
    <dgm:pt modelId="{58B8C615-317E-4083-9D36-CD055D8CFC37}" type="parTrans" cxnId="{6D350427-AAB1-4A2B-BE99-34AA3B87855F}">
      <dgm:prSet/>
      <dgm:spPr/>
      <dgm:t>
        <a:bodyPr/>
        <a:lstStyle/>
        <a:p>
          <a:endParaRPr lang="en-US"/>
        </a:p>
      </dgm:t>
    </dgm:pt>
    <dgm:pt modelId="{9BEB9A22-24F5-4A8D-BD33-5FA7E38B8708}" type="sibTrans" cxnId="{6D350427-AAB1-4A2B-BE99-34AA3B87855F}">
      <dgm:prSet/>
      <dgm:spPr/>
      <dgm:t>
        <a:bodyPr/>
        <a:lstStyle/>
        <a:p>
          <a:endParaRPr lang="en-US"/>
        </a:p>
      </dgm:t>
    </dgm:pt>
    <dgm:pt modelId="{1CBBB26E-68B5-4954-8B61-29F76D389DB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Calibri Light" panose="020F0302020204030204"/>
            </a:rPr>
            <a:t>What resources are in place to sustain the partnership?</a:t>
          </a:r>
        </a:p>
      </dgm:t>
    </dgm:pt>
    <dgm:pt modelId="{B5389B19-B196-4FDD-A442-9F22B19C6AD0}" type="parTrans" cxnId="{F9BCB3E0-FEF8-4E27-BEC7-ED4DA22A5761}">
      <dgm:prSet/>
      <dgm:spPr/>
    </dgm:pt>
    <dgm:pt modelId="{74C2606D-A188-4030-AF09-86A07A7A9F0A}" type="sibTrans" cxnId="{F9BCB3E0-FEF8-4E27-BEC7-ED4DA22A5761}">
      <dgm:prSet/>
      <dgm:spPr/>
      <dgm:t>
        <a:bodyPr/>
        <a:lstStyle/>
        <a:p>
          <a:endParaRPr lang="en-US"/>
        </a:p>
      </dgm:t>
    </dgm:pt>
    <dgm:pt modelId="{5471D610-5CA6-4A89-916B-FAE0DAF55C0D}" type="pres">
      <dgm:prSet presAssocID="{BFB3B24C-280D-4D32-BEA5-17447DE02CBC}" presName="root" presStyleCnt="0">
        <dgm:presLayoutVars>
          <dgm:dir/>
          <dgm:resizeHandles val="exact"/>
        </dgm:presLayoutVars>
      </dgm:prSet>
      <dgm:spPr/>
    </dgm:pt>
    <dgm:pt modelId="{8EF19B56-7D02-4DB4-AE3A-CB547A5FC91F}" type="pres">
      <dgm:prSet presAssocID="{023C06B8-71B7-42EA-8EEF-37EB928373DC}" presName="compNode" presStyleCnt="0"/>
      <dgm:spPr/>
    </dgm:pt>
    <dgm:pt modelId="{0E0761E7-FBA7-4077-9CD0-5740DAB79574}" type="pres">
      <dgm:prSet presAssocID="{023C06B8-71B7-42EA-8EEF-37EB928373DC}" presName="bgRect" presStyleLbl="bgShp" presStyleIdx="0" presStyleCnt="5"/>
      <dgm:spPr/>
    </dgm:pt>
    <dgm:pt modelId="{8EFC9C60-3582-422D-BE4D-629CC4801460}" type="pres">
      <dgm:prSet presAssocID="{023C06B8-71B7-42EA-8EEF-37EB928373D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26A077FF-0DF1-49A6-AFDE-D04E84BA74A4}" type="pres">
      <dgm:prSet presAssocID="{023C06B8-71B7-42EA-8EEF-37EB928373DC}" presName="spaceRect" presStyleCnt="0"/>
      <dgm:spPr/>
    </dgm:pt>
    <dgm:pt modelId="{B6DA5278-B239-4AAF-AAC1-6E980F9543F2}" type="pres">
      <dgm:prSet presAssocID="{023C06B8-71B7-42EA-8EEF-37EB928373DC}" presName="parTx" presStyleLbl="revTx" presStyleIdx="0" presStyleCnt="5">
        <dgm:presLayoutVars>
          <dgm:chMax val="0"/>
          <dgm:chPref val="0"/>
        </dgm:presLayoutVars>
      </dgm:prSet>
      <dgm:spPr/>
    </dgm:pt>
    <dgm:pt modelId="{C38686B2-75BC-41C4-8CE1-C02B424CD29C}" type="pres">
      <dgm:prSet presAssocID="{0552C758-A7EE-468F-AE61-B90BCEEBC8C9}" presName="sibTrans" presStyleCnt="0"/>
      <dgm:spPr/>
    </dgm:pt>
    <dgm:pt modelId="{EFD91284-75B4-4CFD-A658-BD24D2071314}" type="pres">
      <dgm:prSet presAssocID="{74431AE9-6C15-47F5-8230-90508080F8DB}" presName="compNode" presStyleCnt="0"/>
      <dgm:spPr/>
    </dgm:pt>
    <dgm:pt modelId="{886B1B66-366A-47E8-9DE8-24D1C151CAAE}" type="pres">
      <dgm:prSet presAssocID="{74431AE9-6C15-47F5-8230-90508080F8DB}" presName="bgRect" presStyleLbl="bgShp" presStyleIdx="1" presStyleCnt="5"/>
      <dgm:spPr/>
    </dgm:pt>
    <dgm:pt modelId="{C48DF530-8D02-4219-BFF5-EC10078A65D3}" type="pres">
      <dgm:prSet presAssocID="{74431AE9-6C15-47F5-8230-90508080F8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1CC5B34F-62E9-4DCF-99BB-184BE1217B01}" type="pres">
      <dgm:prSet presAssocID="{74431AE9-6C15-47F5-8230-90508080F8DB}" presName="spaceRect" presStyleCnt="0"/>
      <dgm:spPr/>
    </dgm:pt>
    <dgm:pt modelId="{0333D1B8-15AF-48D4-8087-F40B83A300D6}" type="pres">
      <dgm:prSet presAssocID="{74431AE9-6C15-47F5-8230-90508080F8DB}" presName="parTx" presStyleLbl="revTx" presStyleIdx="1" presStyleCnt="5">
        <dgm:presLayoutVars>
          <dgm:chMax val="0"/>
          <dgm:chPref val="0"/>
        </dgm:presLayoutVars>
      </dgm:prSet>
      <dgm:spPr/>
    </dgm:pt>
    <dgm:pt modelId="{7188F2AD-A900-4EDA-A7BC-2D8631F21614}" type="pres">
      <dgm:prSet presAssocID="{0231755D-8D5F-47FA-8A58-BF9F8FE1C1A7}" presName="sibTrans" presStyleCnt="0"/>
      <dgm:spPr/>
    </dgm:pt>
    <dgm:pt modelId="{A808753D-C19F-4FA6-B14C-B8054FE562E0}" type="pres">
      <dgm:prSet presAssocID="{F05C0D3F-F6D3-4B18-9F2D-E7E85027C7C0}" presName="compNode" presStyleCnt="0"/>
      <dgm:spPr/>
    </dgm:pt>
    <dgm:pt modelId="{F88D6B73-8714-403D-B55F-2CF677035CE0}" type="pres">
      <dgm:prSet presAssocID="{F05C0D3F-F6D3-4B18-9F2D-E7E85027C7C0}" presName="bgRect" presStyleLbl="bgShp" presStyleIdx="2" presStyleCnt="5"/>
      <dgm:spPr/>
    </dgm:pt>
    <dgm:pt modelId="{D2466461-0767-4177-8D06-81260AF8CDA8}" type="pres">
      <dgm:prSet presAssocID="{F05C0D3F-F6D3-4B18-9F2D-E7E85027C7C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BDB66EB-D67D-4629-AAF5-8CFDD1940384}" type="pres">
      <dgm:prSet presAssocID="{F05C0D3F-F6D3-4B18-9F2D-E7E85027C7C0}" presName="spaceRect" presStyleCnt="0"/>
      <dgm:spPr/>
    </dgm:pt>
    <dgm:pt modelId="{114344CA-1713-45D4-A920-2966E8994111}" type="pres">
      <dgm:prSet presAssocID="{F05C0D3F-F6D3-4B18-9F2D-E7E85027C7C0}" presName="parTx" presStyleLbl="revTx" presStyleIdx="2" presStyleCnt="5">
        <dgm:presLayoutVars>
          <dgm:chMax val="0"/>
          <dgm:chPref val="0"/>
        </dgm:presLayoutVars>
      </dgm:prSet>
      <dgm:spPr/>
    </dgm:pt>
    <dgm:pt modelId="{3FA748CC-43BA-48BA-88BA-64E0125EEAFA}" type="pres">
      <dgm:prSet presAssocID="{0A2271CD-10FB-4D8A-A5E9-BA1856CBAB62}" presName="sibTrans" presStyleCnt="0"/>
      <dgm:spPr/>
    </dgm:pt>
    <dgm:pt modelId="{AA90C62D-22AF-4492-BEEC-725965A5D34A}" type="pres">
      <dgm:prSet presAssocID="{D22961DC-4687-4948-B185-5B82D27932DF}" presName="compNode" presStyleCnt="0"/>
      <dgm:spPr/>
    </dgm:pt>
    <dgm:pt modelId="{4389A243-4F7A-4CEC-8BA2-0224F56CA2B8}" type="pres">
      <dgm:prSet presAssocID="{D22961DC-4687-4948-B185-5B82D27932DF}" presName="bgRect" presStyleLbl="bgShp" presStyleIdx="3" presStyleCnt="5"/>
      <dgm:spPr/>
    </dgm:pt>
    <dgm:pt modelId="{EA621C88-C38E-4F65-B1D6-DA7D6BF58847}" type="pres">
      <dgm:prSet presAssocID="{D22961DC-4687-4948-B185-5B82D27932D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9444EAC9-B140-42DC-8D04-EFBE94381D51}" type="pres">
      <dgm:prSet presAssocID="{D22961DC-4687-4948-B185-5B82D27932DF}" presName="spaceRect" presStyleCnt="0"/>
      <dgm:spPr/>
    </dgm:pt>
    <dgm:pt modelId="{3C35DA48-32A1-4D73-BD7B-4E00EAB6AF82}" type="pres">
      <dgm:prSet presAssocID="{D22961DC-4687-4948-B185-5B82D27932DF}" presName="parTx" presStyleLbl="revTx" presStyleIdx="3" presStyleCnt="5">
        <dgm:presLayoutVars>
          <dgm:chMax val="0"/>
          <dgm:chPref val="0"/>
        </dgm:presLayoutVars>
      </dgm:prSet>
      <dgm:spPr/>
    </dgm:pt>
    <dgm:pt modelId="{AE97CAD3-DA40-4B0F-A442-DE6F996FA758}" type="pres">
      <dgm:prSet presAssocID="{9BEB9A22-24F5-4A8D-BD33-5FA7E38B8708}" presName="sibTrans" presStyleCnt="0"/>
      <dgm:spPr/>
    </dgm:pt>
    <dgm:pt modelId="{EA4CC68F-16C9-4D29-A5AC-0F411E624CB5}" type="pres">
      <dgm:prSet presAssocID="{1CBBB26E-68B5-4954-8B61-29F76D389DBA}" presName="compNode" presStyleCnt="0"/>
      <dgm:spPr/>
    </dgm:pt>
    <dgm:pt modelId="{39F473CC-850D-4329-B5E0-8D2FA67FDFD5}" type="pres">
      <dgm:prSet presAssocID="{1CBBB26E-68B5-4954-8B61-29F76D389DBA}" presName="bgRect" presStyleLbl="bgShp" presStyleIdx="4" presStyleCnt="5"/>
      <dgm:spPr/>
    </dgm:pt>
    <dgm:pt modelId="{E9E8DE01-F5CB-4664-A694-19226E4905E9}" type="pres">
      <dgm:prSet presAssocID="{1CBBB26E-68B5-4954-8B61-29F76D389D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9EF2D58-8FFF-4E6F-B97F-E9682B1BB082}" type="pres">
      <dgm:prSet presAssocID="{1CBBB26E-68B5-4954-8B61-29F76D389DBA}" presName="spaceRect" presStyleCnt="0"/>
      <dgm:spPr/>
    </dgm:pt>
    <dgm:pt modelId="{974DD81B-321A-44DF-B004-42B0D34CB6D6}" type="pres">
      <dgm:prSet presAssocID="{1CBBB26E-68B5-4954-8B61-29F76D389DB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D350427-AAB1-4A2B-BE99-34AA3B87855F}" srcId="{BFB3B24C-280D-4D32-BEA5-17447DE02CBC}" destId="{D22961DC-4687-4948-B185-5B82D27932DF}" srcOrd="3" destOrd="0" parTransId="{58B8C615-317E-4083-9D36-CD055D8CFC37}" sibTransId="{9BEB9A22-24F5-4A8D-BD33-5FA7E38B8708}"/>
    <dgm:cxn modelId="{DF31C941-1A26-4FDA-8E0E-A0715855C748}" type="presOf" srcId="{BFB3B24C-280D-4D32-BEA5-17447DE02CBC}" destId="{5471D610-5CA6-4A89-916B-FAE0DAF55C0D}" srcOrd="0" destOrd="0" presId="urn:microsoft.com/office/officeart/2018/2/layout/IconVerticalSolidList"/>
    <dgm:cxn modelId="{A444EF55-1E76-41A8-B58E-9F01CB02A366}" srcId="{BFB3B24C-280D-4D32-BEA5-17447DE02CBC}" destId="{023C06B8-71B7-42EA-8EEF-37EB928373DC}" srcOrd="0" destOrd="0" parTransId="{C1036AB2-5C5E-4C88-9DDF-4B9E43A24894}" sibTransId="{0552C758-A7EE-468F-AE61-B90BCEEBC8C9}"/>
    <dgm:cxn modelId="{D7119158-EDF2-4ECA-AB18-3D7A722F0D59}" type="presOf" srcId="{F05C0D3F-F6D3-4B18-9F2D-E7E85027C7C0}" destId="{114344CA-1713-45D4-A920-2966E8994111}" srcOrd="0" destOrd="0" presId="urn:microsoft.com/office/officeart/2018/2/layout/IconVerticalSolidList"/>
    <dgm:cxn modelId="{7E6C1298-19EE-4523-BDDC-2565AF93EE88}" type="presOf" srcId="{D22961DC-4687-4948-B185-5B82D27932DF}" destId="{3C35DA48-32A1-4D73-BD7B-4E00EAB6AF82}" srcOrd="0" destOrd="0" presId="urn:microsoft.com/office/officeart/2018/2/layout/IconVerticalSolidList"/>
    <dgm:cxn modelId="{C381F59B-A97F-4AF3-84C3-00948AABE4B3}" type="presOf" srcId="{74431AE9-6C15-47F5-8230-90508080F8DB}" destId="{0333D1B8-15AF-48D4-8087-F40B83A300D6}" srcOrd="0" destOrd="0" presId="urn:microsoft.com/office/officeart/2018/2/layout/IconVerticalSolidList"/>
    <dgm:cxn modelId="{71C1C89F-0D61-486C-BBE8-95733B301B27}" srcId="{BFB3B24C-280D-4D32-BEA5-17447DE02CBC}" destId="{F05C0D3F-F6D3-4B18-9F2D-E7E85027C7C0}" srcOrd="2" destOrd="0" parTransId="{5D51F724-3E91-44CC-9660-CDDAB9C6B47C}" sibTransId="{0A2271CD-10FB-4D8A-A5E9-BA1856CBAB62}"/>
    <dgm:cxn modelId="{D7C030A5-3D54-4AB9-9369-D35FEAE24372}" srcId="{BFB3B24C-280D-4D32-BEA5-17447DE02CBC}" destId="{74431AE9-6C15-47F5-8230-90508080F8DB}" srcOrd="1" destOrd="0" parTransId="{DA07A956-37EC-4193-A462-7255946DFB0C}" sibTransId="{0231755D-8D5F-47FA-8A58-BF9F8FE1C1A7}"/>
    <dgm:cxn modelId="{CB53ACC6-AD70-4D93-8A9A-0F29A1D12EAB}" type="presOf" srcId="{1CBBB26E-68B5-4954-8B61-29F76D389DBA}" destId="{974DD81B-321A-44DF-B004-42B0D34CB6D6}" srcOrd="0" destOrd="0" presId="urn:microsoft.com/office/officeart/2018/2/layout/IconVerticalSolidList"/>
    <dgm:cxn modelId="{08C6A4C9-6AE0-49C8-8194-BF820E693E61}" type="presOf" srcId="{023C06B8-71B7-42EA-8EEF-37EB928373DC}" destId="{B6DA5278-B239-4AAF-AAC1-6E980F9543F2}" srcOrd="0" destOrd="0" presId="urn:microsoft.com/office/officeart/2018/2/layout/IconVerticalSolidList"/>
    <dgm:cxn modelId="{F9BCB3E0-FEF8-4E27-BEC7-ED4DA22A5761}" srcId="{BFB3B24C-280D-4D32-BEA5-17447DE02CBC}" destId="{1CBBB26E-68B5-4954-8B61-29F76D389DBA}" srcOrd="4" destOrd="0" parTransId="{B5389B19-B196-4FDD-A442-9F22B19C6AD0}" sibTransId="{74C2606D-A188-4030-AF09-86A07A7A9F0A}"/>
    <dgm:cxn modelId="{EE6BC108-FB0E-45A5-9E8E-2744FA23AECD}" type="presParOf" srcId="{5471D610-5CA6-4A89-916B-FAE0DAF55C0D}" destId="{8EF19B56-7D02-4DB4-AE3A-CB547A5FC91F}" srcOrd="0" destOrd="0" presId="urn:microsoft.com/office/officeart/2018/2/layout/IconVerticalSolidList"/>
    <dgm:cxn modelId="{D2C435F7-84D7-4E18-9BB1-9F5EDAEECC0E}" type="presParOf" srcId="{8EF19B56-7D02-4DB4-AE3A-CB547A5FC91F}" destId="{0E0761E7-FBA7-4077-9CD0-5740DAB79574}" srcOrd="0" destOrd="0" presId="urn:microsoft.com/office/officeart/2018/2/layout/IconVerticalSolidList"/>
    <dgm:cxn modelId="{5115E06A-BB7F-4749-9F23-80A801A8096B}" type="presParOf" srcId="{8EF19B56-7D02-4DB4-AE3A-CB547A5FC91F}" destId="{8EFC9C60-3582-422D-BE4D-629CC4801460}" srcOrd="1" destOrd="0" presId="urn:microsoft.com/office/officeart/2018/2/layout/IconVerticalSolidList"/>
    <dgm:cxn modelId="{92A335A5-2921-4EC6-B07E-F04D2CA69939}" type="presParOf" srcId="{8EF19B56-7D02-4DB4-AE3A-CB547A5FC91F}" destId="{26A077FF-0DF1-49A6-AFDE-D04E84BA74A4}" srcOrd="2" destOrd="0" presId="urn:microsoft.com/office/officeart/2018/2/layout/IconVerticalSolidList"/>
    <dgm:cxn modelId="{DE970809-96D4-4A66-9DDE-36C7694076DC}" type="presParOf" srcId="{8EF19B56-7D02-4DB4-AE3A-CB547A5FC91F}" destId="{B6DA5278-B239-4AAF-AAC1-6E980F9543F2}" srcOrd="3" destOrd="0" presId="urn:microsoft.com/office/officeart/2018/2/layout/IconVerticalSolidList"/>
    <dgm:cxn modelId="{23AF73F3-03A3-4F75-9C9C-6379CE073671}" type="presParOf" srcId="{5471D610-5CA6-4A89-916B-FAE0DAF55C0D}" destId="{C38686B2-75BC-41C4-8CE1-C02B424CD29C}" srcOrd="1" destOrd="0" presId="urn:microsoft.com/office/officeart/2018/2/layout/IconVerticalSolidList"/>
    <dgm:cxn modelId="{91033776-E6F0-429C-99BD-9A2D00D952F4}" type="presParOf" srcId="{5471D610-5CA6-4A89-916B-FAE0DAF55C0D}" destId="{EFD91284-75B4-4CFD-A658-BD24D2071314}" srcOrd="2" destOrd="0" presId="urn:microsoft.com/office/officeart/2018/2/layout/IconVerticalSolidList"/>
    <dgm:cxn modelId="{B79DCDC9-2935-4557-9752-4BF655815AC9}" type="presParOf" srcId="{EFD91284-75B4-4CFD-A658-BD24D2071314}" destId="{886B1B66-366A-47E8-9DE8-24D1C151CAAE}" srcOrd="0" destOrd="0" presId="urn:microsoft.com/office/officeart/2018/2/layout/IconVerticalSolidList"/>
    <dgm:cxn modelId="{480D91E9-C4DE-44FB-BC88-D49A261AD6A6}" type="presParOf" srcId="{EFD91284-75B4-4CFD-A658-BD24D2071314}" destId="{C48DF530-8D02-4219-BFF5-EC10078A65D3}" srcOrd="1" destOrd="0" presId="urn:microsoft.com/office/officeart/2018/2/layout/IconVerticalSolidList"/>
    <dgm:cxn modelId="{4FE9E591-DFB1-41FE-AE08-2732F4C4573D}" type="presParOf" srcId="{EFD91284-75B4-4CFD-A658-BD24D2071314}" destId="{1CC5B34F-62E9-4DCF-99BB-184BE1217B01}" srcOrd="2" destOrd="0" presId="urn:microsoft.com/office/officeart/2018/2/layout/IconVerticalSolidList"/>
    <dgm:cxn modelId="{43ACF6DF-CC16-483F-910E-CF76275AC039}" type="presParOf" srcId="{EFD91284-75B4-4CFD-A658-BD24D2071314}" destId="{0333D1B8-15AF-48D4-8087-F40B83A300D6}" srcOrd="3" destOrd="0" presId="urn:microsoft.com/office/officeart/2018/2/layout/IconVerticalSolidList"/>
    <dgm:cxn modelId="{2284AC87-9C29-41BB-8C71-4C122C30C630}" type="presParOf" srcId="{5471D610-5CA6-4A89-916B-FAE0DAF55C0D}" destId="{7188F2AD-A900-4EDA-A7BC-2D8631F21614}" srcOrd="3" destOrd="0" presId="urn:microsoft.com/office/officeart/2018/2/layout/IconVerticalSolidList"/>
    <dgm:cxn modelId="{7842FFE3-CB1A-4677-87E1-A1DB51C703DC}" type="presParOf" srcId="{5471D610-5CA6-4A89-916B-FAE0DAF55C0D}" destId="{A808753D-C19F-4FA6-B14C-B8054FE562E0}" srcOrd="4" destOrd="0" presId="urn:microsoft.com/office/officeart/2018/2/layout/IconVerticalSolidList"/>
    <dgm:cxn modelId="{75878852-F4D9-4CD6-9D58-B800E8797E51}" type="presParOf" srcId="{A808753D-C19F-4FA6-B14C-B8054FE562E0}" destId="{F88D6B73-8714-403D-B55F-2CF677035CE0}" srcOrd="0" destOrd="0" presId="urn:microsoft.com/office/officeart/2018/2/layout/IconVerticalSolidList"/>
    <dgm:cxn modelId="{72A2E609-0C92-4692-8503-AA15BFF05FB7}" type="presParOf" srcId="{A808753D-C19F-4FA6-B14C-B8054FE562E0}" destId="{D2466461-0767-4177-8D06-81260AF8CDA8}" srcOrd="1" destOrd="0" presId="urn:microsoft.com/office/officeart/2018/2/layout/IconVerticalSolidList"/>
    <dgm:cxn modelId="{B2585652-8E98-4F61-8475-573C0DF409E2}" type="presParOf" srcId="{A808753D-C19F-4FA6-B14C-B8054FE562E0}" destId="{EBDB66EB-D67D-4629-AAF5-8CFDD1940384}" srcOrd="2" destOrd="0" presId="urn:microsoft.com/office/officeart/2018/2/layout/IconVerticalSolidList"/>
    <dgm:cxn modelId="{9CEC398A-E7BA-4BD8-BB7F-EB45518CF61C}" type="presParOf" srcId="{A808753D-C19F-4FA6-B14C-B8054FE562E0}" destId="{114344CA-1713-45D4-A920-2966E8994111}" srcOrd="3" destOrd="0" presId="urn:microsoft.com/office/officeart/2018/2/layout/IconVerticalSolidList"/>
    <dgm:cxn modelId="{01E94D69-4F5A-4667-98FC-3D289824BF0C}" type="presParOf" srcId="{5471D610-5CA6-4A89-916B-FAE0DAF55C0D}" destId="{3FA748CC-43BA-48BA-88BA-64E0125EEAFA}" srcOrd="5" destOrd="0" presId="urn:microsoft.com/office/officeart/2018/2/layout/IconVerticalSolidList"/>
    <dgm:cxn modelId="{54BB59A1-BB84-4780-AD86-164F3A8DDD62}" type="presParOf" srcId="{5471D610-5CA6-4A89-916B-FAE0DAF55C0D}" destId="{AA90C62D-22AF-4492-BEEC-725965A5D34A}" srcOrd="6" destOrd="0" presId="urn:microsoft.com/office/officeart/2018/2/layout/IconVerticalSolidList"/>
    <dgm:cxn modelId="{01B59153-854B-4000-A15F-DC2425D5A931}" type="presParOf" srcId="{AA90C62D-22AF-4492-BEEC-725965A5D34A}" destId="{4389A243-4F7A-4CEC-8BA2-0224F56CA2B8}" srcOrd="0" destOrd="0" presId="urn:microsoft.com/office/officeart/2018/2/layout/IconVerticalSolidList"/>
    <dgm:cxn modelId="{50F26339-9B95-4423-AD99-F74A98DDBBC5}" type="presParOf" srcId="{AA90C62D-22AF-4492-BEEC-725965A5D34A}" destId="{EA621C88-C38E-4F65-B1D6-DA7D6BF58847}" srcOrd="1" destOrd="0" presId="urn:microsoft.com/office/officeart/2018/2/layout/IconVerticalSolidList"/>
    <dgm:cxn modelId="{396D190A-3151-4FE7-87D0-1405525FCA4A}" type="presParOf" srcId="{AA90C62D-22AF-4492-BEEC-725965A5D34A}" destId="{9444EAC9-B140-42DC-8D04-EFBE94381D51}" srcOrd="2" destOrd="0" presId="urn:microsoft.com/office/officeart/2018/2/layout/IconVerticalSolidList"/>
    <dgm:cxn modelId="{80677600-75CC-46BB-8F6D-217AFF2D4145}" type="presParOf" srcId="{AA90C62D-22AF-4492-BEEC-725965A5D34A}" destId="{3C35DA48-32A1-4D73-BD7B-4E00EAB6AF82}" srcOrd="3" destOrd="0" presId="urn:microsoft.com/office/officeart/2018/2/layout/IconVerticalSolidList"/>
    <dgm:cxn modelId="{61165DCB-11D6-4864-B46E-C619E7309A2F}" type="presParOf" srcId="{5471D610-5CA6-4A89-916B-FAE0DAF55C0D}" destId="{AE97CAD3-DA40-4B0F-A442-DE6F996FA758}" srcOrd="7" destOrd="0" presId="urn:microsoft.com/office/officeart/2018/2/layout/IconVerticalSolidList"/>
    <dgm:cxn modelId="{E9159674-2AE6-4A61-9C2C-4E4489B52566}" type="presParOf" srcId="{5471D610-5CA6-4A89-916B-FAE0DAF55C0D}" destId="{EA4CC68F-16C9-4D29-A5AC-0F411E624CB5}" srcOrd="8" destOrd="0" presId="urn:microsoft.com/office/officeart/2018/2/layout/IconVerticalSolidList"/>
    <dgm:cxn modelId="{98DF17E2-6648-4F9E-AF00-289D92E56E51}" type="presParOf" srcId="{EA4CC68F-16C9-4D29-A5AC-0F411E624CB5}" destId="{39F473CC-850D-4329-B5E0-8D2FA67FDFD5}" srcOrd="0" destOrd="0" presId="urn:microsoft.com/office/officeart/2018/2/layout/IconVerticalSolidList"/>
    <dgm:cxn modelId="{91F52EDE-B034-4464-93E6-E27BCC940719}" type="presParOf" srcId="{EA4CC68F-16C9-4D29-A5AC-0F411E624CB5}" destId="{E9E8DE01-F5CB-4664-A694-19226E4905E9}" srcOrd="1" destOrd="0" presId="urn:microsoft.com/office/officeart/2018/2/layout/IconVerticalSolidList"/>
    <dgm:cxn modelId="{1BFAA861-AA73-4772-87F9-A9EEADFFD721}" type="presParOf" srcId="{EA4CC68F-16C9-4D29-A5AC-0F411E624CB5}" destId="{F9EF2D58-8FFF-4E6F-B97F-E9682B1BB082}" srcOrd="2" destOrd="0" presId="urn:microsoft.com/office/officeart/2018/2/layout/IconVerticalSolidList"/>
    <dgm:cxn modelId="{5DC88FD5-D8AC-4E85-AACD-057882A04BBF}" type="presParOf" srcId="{EA4CC68F-16C9-4D29-A5AC-0F411E624CB5}" destId="{974DD81B-321A-44DF-B004-42B0D34CB6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FD4E4-6881-4302-9B6F-ADB742CDF1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2E9B3AD-9D30-42C8-8FB4-B5CE4029CC9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MT"/>
            </a:rPr>
            <a:t>Name of Trainer, Email address</a:t>
          </a:r>
          <a:endParaRPr lang="en-US" dirty="0"/>
        </a:p>
      </dgm:t>
    </dgm:pt>
    <dgm:pt modelId="{A75ED7BE-3A93-4D8A-884B-D41ECD23DE8C}" type="parTrans" cxnId="{87001A90-8FAC-41D8-B82F-6CA0C27F3F36}">
      <dgm:prSet/>
      <dgm:spPr/>
      <dgm:t>
        <a:bodyPr/>
        <a:lstStyle/>
        <a:p>
          <a:endParaRPr lang="en-US"/>
        </a:p>
      </dgm:t>
    </dgm:pt>
    <dgm:pt modelId="{65063220-0332-46B1-8E88-836DF8C4F855}" type="sibTrans" cxnId="{87001A90-8FAC-41D8-B82F-6CA0C27F3F36}">
      <dgm:prSet/>
      <dgm:spPr/>
      <dgm:t>
        <a:bodyPr/>
        <a:lstStyle/>
        <a:p>
          <a:endParaRPr lang="en-US"/>
        </a:p>
      </dgm:t>
    </dgm:pt>
    <dgm:pt modelId="{9AB48791-58F3-4F3D-AF99-5393D1F5E5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Complete the survey!</a:t>
          </a:r>
        </a:p>
      </dgm:t>
    </dgm:pt>
    <dgm:pt modelId="{AA99A211-FBB6-4316-9247-93B6F6331A24}" type="parTrans" cxnId="{EB915CBD-C14C-4A07-BF81-3EF0C6AAAA62}">
      <dgm:prSet/>
      <dgm:spPr/>
      <dgm:t>
        <a:bodyPr/>
        <a:lstStyle/>
        <a:p>
          <a:endParaRPr lang="en-US"/>
        </a:p>
      </dgm:t>
    </dgm:pt>
    <dgm:pt modelId="{DD33F825-1765-4AD2-BE0A-DD0A5D196CD5}" type="sibTrans" cxnId="{EB915CBD-C14C-4A07-BF81-3EF0C6AAAA62}">
      <dgm:prSet/>
      <dgm:spPr/>
      <dgm:t>
        <a:bodyPr/>
        <a:lstStyle/>
        <a:p>
          <a:endParaRPr lang="en-US"/>
        </a:p>
      </dgm:t>
    </dgm:pt>
    <dgm:pt modelId="{77B4B6FC-CED5-4C72-B707-51940679362C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Gill Sans MT"/>
            </a:rPr>
            <a:t>Resource Credit: Youth Development Executives of King County School &amp; Community Partnership Toolkit &amp; Curriculum</a:t>
          </a:r>
        </a:p>
      </dgm:t>
    </dgm:pt>
    <dgm:pt modelId="{4C1A00BF-CC18-488E-B0D5-29935D4B3466}" type="parTrans" cxnId="{D8838A5E-F24C-488D-94F6-781435087BD4}">
      <dgm:prSet/>
      <dgm:spPr/>
    </dgm:pt>
    <dgm:pt modelId="{F1E52161-E0CB-4C0E-88DD-9690A52980DB}" type="sibTrans" cxnId="{D8838A5E-F24C-488D-94F6-781435087BD4}">
      <dgm:prSet/>
      <dgm:spPr/>
    </dgm:pt>
    <dgm:pt modelId="{46073EBA-38DD-4530-A46F-B8727BB31DC8}" type="pres">
      <dgm:prSet presAssocID="{024FD4E4-6881-4302-9B6F-ADB742CDF163}" presName="root" presStyleCnt="0">
        <dgm:presLayoutVars>
          <dgm:dir/>
          <dgm:resizeHandles val="exact"/>
        </dgm:presLayoutVars>
      </dgm:prSet>
      <dgm:spPr/>
    </dgm:pt>
    <dgm:pt modelId="{C2E92987-E958-43C3-9752-98F114B1A9BD}" type="pres">
      <dgm:prSet presAssocID="{C2E9B3AD-9D30-42C8-8FB4-B5CE4029CC93}" presName="compNode" presStyleCnt="0"/>
      <dgm:spPr/>
    </dgm:pt>
    <dgm:pt modelId="{D5123786-7BDA-4A64-AB5D-EEB52F2AF574}" type="pres">
      <dgm:prSet presAssocID="{C2E9B3AD-9D30-42C8-8FB4-B5CE4029CC93}" presName="bgRect" presStyleLbl="bgShp" presStyleIdx="0" presStyleCnt="3"/>
      <dgm:spPr/>
    </dgm:pt>
    <dgm:pt modelId="{C2511AF9-AB10-4E76-8FCF-ED4ABFD63F79}" type="pres">
      <dgm:prSet presAssocID="{C2E9B3AD-9D30-42C8-8FB4-B5CE4029CC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A5D3B92-C2D6-46BA-A487-6BE7B8A933CD}" type="pres">
      <dgm:prSet presAssocID="{C2E9B3AD-9D30-42C8-8FB4-B5CE4029CC93}" presName="spaceRect" presStyleCnt="0"/>
      <dgm:spPr/>
    </dgm:pt>
    <dgm:pt modelId="{D6D4074B-0B16-4914-8F75-4C5BDEC1E3BB}" type="pres">
      <dgm:prSet presAssocID="{C2E9B3AD-9D30-42C8-8FB4-B5CE4029CC93}" presName="parTx" presStyleLbl="revTx" presStyleIdx="0" presStyleCnt="3">
        <dgm:presLayoutVars>
          <dgm:chMax val="0"/>
          <dgm:chPref val="0"/>
        </dgm:presLayoutVars>
      </dgm:prSet>
      <dgm:spPr/>
    </dgm:pt>
    <dgm:pt modelId="{4C97DFF1-5D8E-46BE-AC22-A5B576415A37}" type="pres">
      <dgm:prSet presAssocID="{65063220-0332-46B1-8E88-836DF8C4F855}" presName="sibTrans" presStyleCnt="0"/>
      <dgm:spPr/>
    </dgm:pt>
    <dgm:pt modelId="{3E6923AC-013F-4866-AC04-D9D1ABCE0CE4}" type="pres">
      <dgm:prSet presAssocID="{77B4B6FC-CED5-4C72-B707-51940679362C}" presName="compNode" presStyleCnt="0"/>
      <dgm:spPr/>
    </dgm:pt>
    <dgm:pt modelId="{364C6F64-3D64-410A-A6DE-108A5B0D3986}" type="pres">
      <dgm:prSet presAssocID="{77B4B6FC-CED5-4C72-B707-51940679362C}" presName="bgRect" presStyleLbl="bgShp" presStyleIdx="1" presStyleCnt="3"/>
      <dgm:spPr/>
    </dgm:pt>
    <dgm:pt modelId="{658263FF-42A6-409A-BB89-67E89FB98BAF}" type="pres">
      <dgm:prSet presAssocID="{77B4B6FC-CED5-4C72-B707-51940679362C}" presName="iconRect" presStyleLbl="node1" presStyleIdx="1" presStyleCnt="3"/>
      <dgm:spPr/>
    </dgm:pt>
    <dgm:pt modelId="{B24E1F28-830E-40A9-90A1-B59BA6471C34}" type="pres">
      <dgm:prSet presAssocID="{77B4B6FC-CED5-4C72-B707-51940679362C}" presName="spaceRect" presStyleCnt="0"/>
      <dgm:spPr/>
    </dgm:pt>
    <dgm:pt modelId="{02F14C80-F762-4801-8AB4-3F0C7B528853}" type="pres">
      <dgm:prSet presAssocID="{77B4B6FC-CED5-4C72-B707-51940679362C}" presName="parTx" presStyleLbl="revTx" presStyleIdx="1" presStyleCnt="3">
        <dgm:presLayoutVars>
          <dgm:chMax val="0"/>
          <dgm:chPref val="0"/>
        </dgm:presLayoutVars>
      </dgm:prSet>
      <dgm:spPr/>
    </dgm:pt>
    <dgm:pt modelId="{595E55CC-50AB-4EAF-A843-A6A7DEBB6C33}" type="pres">
      <dgm:prSet presAssocID="{F1E52161-E0CB-4C0E-88DD-9690A52980DB}" presName="sibTrans" presStyleCnt="0"/>
      <dgm:spPr/>
    </dgm:pt>
    <dgm:pt modelId="{E5874336-55F4-4D7E-AC33-B24B0D194890}" type="pres">
      <dgm:prSet presAssocID="{9AB48791-58F3-4F3D-AF99-5393D1F5E50C}" presName="compNode" presStyleCnt="0"/>
      <dgm:spPr/>
    </dgm:pt>
    <dgm:pt modelId="{93FEEA1B-A15D-45D5-8453-DEEED862EB21}" type="pres">
      <dgm:prSet presAssocID="{9AB48791-58F3-4F3D-AF99-5393D1F5E50C}" presName="bgRect" presStyleLbl="bgShp" presStyleIdx="2" presStyleCnt="3"/>
      <dgm:spPr/>
    </dgm:pt>
    <dgm:pt modelId="{F2C8BD52-3FF1-4DD9-A121-8357EAE0FFD4}" type="pres">
      <dgm:prSet presAssocID="{9AB48791-58F3-4F3D-AF99-5393D1F5E50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53D7C25-2AAE-4FAB-982B-BFE6863F8233}" type="pres">
      <dgm:prSet presAssocID="{9AB48791-58F3-4F3D-AF99-5393D1F5E50C}" presName="spaceRect" presStyleCnt="0"/>
      <dgm:spPr/>
    </dgm:pt>
    <dgm:pt modelId="{0F99F8F0-B20C-4DD2-842E-76819C38B389}" type="pres">
      <dgm:prSet presAssocID="{9AB48791-58F3-4F3D-AF99-5393D1F5E5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FD162A-38AA-446E-920C-4B342198F9C8}" type="presOf" srcId="{024FD4E4-6881-4302-9B6F-ADB742CDF163}" destId="{46073EBA-38DD-4530-A46F-B8727BB31DC8}" srcOrd="0" destOrd="0" presId="urn:microsoft.com/office/officeart/2018/2/layout/IconVerticalSolidList"/>
    <dgm:cxn modelId="{D8838A5E-F24C-488D-94F6-781435087BD4}" srcId="{024FD4E4-6881-4302-9B6F-ADB742CDF163}" destId="{77B4B6FC-CED5-4C72-B707-51940679362C}" srcOrd="1" destOrd="0" parTransId="{4C1A00BF-CC18-488E-B0D5-29935D4B3466}" sibTransId="{F1E52161-E0CB-4C0E-88DD-9690A52980DB}"/>
    <dgm:cxn modelId="{87001A90-8FAC-41D8-B82F-6CA0C27F3F36}" srcId="{024FD4E4-6881-4302-9B6F-ADB742CDF163}" destId="{C2E9B3AD-9D30-42C8-8FB4-B5CE4029CC93}" srcOrd="0" destOrd="0" parTransId="{A75ED7BE-3A93-4D8A-884B-D41ECD23DE8C}" sibTransId="{65063220-0332-46B1-8E88-836DF8C4F855}"/>
    <dgm:cxn modelId="{EB915CBD-C14C-4A07-BF81-3EF0C6AAAA62}" srcId="{024FD4E4-6881-4302-9B6F-ADB742CDF163}" destId="{9AB48791-58F3-4F3D-AF99-5393D1F5E50C}" srcOrd="2" destOrd="0" parTransId="{AA99A211-FBB6-4316-9247-93B6F6331A24}" sibTransId="{DD33F825-1765-4AD2-BE0A-DD0A5D196CD5}"/>
    <dgm:cxn modelId="{05FA99E8-EEE2-429F-B11B-3CB4FFB19E9C}" type="presOf" srcId="{9AB48791-58F3-4F3D-AF99-5393D1F5E50C}" destId="{0F99F8F0-B20C-4DD2-842E-76819C38B389}" srcOrd="0" destOrd="0" presId="urn:microsoft.com/office/officeart/2018/2/layout/IconVerticalSolidList"/>
    <dgm:cxn modelId="{477AD2F9-AD04-4595-BEE1-385C69A09E8B}" type="presOf" srcId="{C2E9B3AD-9D30-42C8-8FB4-B5CE4029CC93}" destId="{D6D4074B-0B16-4914-8F75-4C5BDEC1E3BB}" srcOrd="0" destOrd="0" presId="urn:microsoft.com/office/officeart/2018/2/layout/IconVerticalSolidList"/>
    <dgm:cxn modelId="{51DD3CFE-D35A-4C4B-9CA9-D7F243E50476}" type="presOf" srcId="{77B4B6FC-CED5-4C72-B707-51940679362C}" destId="{02F14C80-F762-4801-8AB4-3F0C7B528853}" srcOrd="0" destOrd="0" presId="urn:microsoft.com/office/officeart/2018/2/layout/IconVerticalSolidList"/>
    <dgm:cxn modelId="{5FD99C3A-4FAC-4440-8B2F-A221B866F8D9}" type="presParOf" srcId="{46073EBA-38DD-4530-A46F-B8727BB31DC8}" destId="{C2E92987-E958-43C3-9752-98F114B1A9BD}" srcOrd="0" destOrd="0" presId="urn:microsoft.com/office/officeart/2018/2/layout/IconVerticalSolidList"/>
    <dgm:cxn modelId="{4A523343-503A-416D-9AD0-91750E25871F}" type="presParOf" srcId="{C2E92987-E958-43C3-9752-98F114B1A9BD}" destId="{D5123786-7BDA-4A64-AB5D-EEB52F2AF574}" srcOrd="0" destOrd="0" presId="urn:microsoft.com/office/officeart/2018/2/layout/IconVerticalSolidList"/>
    <dgm:cxn modelId="{3BA2E26E-9161-451E-B45E-B501F02669E5}" type="presParOf" srcId="{C2E92987-E958-43C3-9752-98F114B1A9BD}" destId="{C2511AF9-AB10-4E76-8FCF-ED4ABFD63F79}" srcOrd="1" destOrd="0" presId="urn:microsoft.com/office/officeart/2018/2/layout/IconVerticalSolidList"/>
    <dgm:cxn modelId="{F8C90FDD-75D8-426E-907B-140BC2ADAF32}" type="presParOf" srcId="{C2E92987-E958-43C3-9752-98F114B1A9BD}" destId="{8A5D3B92-C2D6-46BA-A487-6BE7B8A933CD}" srcOrd="2" destOrd="0" presId="urn:microsoft.com/office/officeart/2018/2/layout/IconVerticalSolidList"/>
    <dgm:cxn modelId="{963C31CE-12AA-4E6B-933F-6563D46FE8EA}" type="presParOf" srcId="{C2E92987-E958-43C3-9752-98F114B1A9BD}" destId="{D6D4074B-0B16-4914-8F75-4C5BDEC1E3BB}" srcOrd="3" destOrd="0" presId="urn:microsoft.com/office/officeart/2018/2/layout/IconVerticalSolidList"/>
    <dgm:cxn modelId="{4903CCCE-5662-40A6-84A8-A51903FB16B1}" type="presParOf" srcId="{46073EBA-38DD-4530-A46F-B8727BB31DC8}" destId="{4C97DFF1-5D8E-46BE-AC22-A5B576415A37}" srcOrd="1" destOrd="0" presId="urn:microsoft.com/office/officeart/2018/2/layout/IconVerticalSolidList"/>
    <dgm:cxn modelId="{5256444F-5A65-4D7B-BBFC-1800058FC085}" type="presParOf" srcId="{46073EBA-38DD-4530-A46F-B8727BB31DC8}" destId="{3E6923AC-013F-4866-AC04-D9D1ABCE0CE4}" srcOrd="2" destOrd="0" presId="urn:microsoft.com/office/officeart/2018/2/layout/IconVerticalSolidList"/>
    <dgm:cxn modelId="{64DD0447-E852-4031-8F3D-ACA62D4CB306}" type="presParOf" srcId="{3E6923AC-013F-4866-AC04-D9D1ABCE0CE4}" destId="{364C6F64-3D64-410A-A6DE-108A5B0D3986}" srcOrd="0" destOrd="0" presId="urn:microsoft.com/office/officeart/2018/2/layout/IconVerticalSolidList"/>
    <dgm:cxn modelId="{ED09D914-B107-4719-B716-7CE3DEF4FECA}" type="presParOf" srcId="{3E6923AC-013F-4866-AC04-D9D1ABCE0CE4}" destId="{658263FF-42A6-409A-BB89-67E89FB98BAF}" srcOrd="1" destOrd="0" presId="urn:microsoft.com/office/officeart/2018/2/layout/IconVerticalSolidList"/>
    <dgm:cxn modelId="{0B610CD0-D237-4C48-88E0-305DB90E4BE1}" type="presParOf" srcId="{3E6923AC-013F-4866-AC04-D9D1ABCE0CE4}" destId="{B24E1F28-830E-40A9-90A1-B59BA6471C34}" srcOrd="2" destOrd="0" presId="urn:microsoft.com/office/officeart/2018/2/layout/IconVerticalSolidList"/>
    <dgm:cxn modelId="{B1BB7E07-956C-4CF5-9E8B-0590952B8A7C}" type="presParOf" srcId="{3E6923AC-013F-4866-AC04-D9D1ABCE0CE4}" destId="{02F14C80-F762-4801-8AB4-3F0C7B528853}" srcOrd="3" destOrd="0" presId="urn:microsoft.com/office/officeart/2018/2/layout/IconVerticalSolidList"/>
    <dgm:cxn modelId="{CBCA59A6-9DB0-4A83-9C47-43C0F293326F}" type="presParOf" srcId="{46073EBA-38DD-4530-A46F-B8727BB31DC8}" destId="{595E55CC-50AB-4EAF-A843-A6A7DEBB6C33}" srcOrd="3" destOrd="0" presId="urn:microsoft.com/office/officeart/2018/2/layout/IconVerticalSolidList"/>
    <dgm:cxn modelId="{AC575F39-119C-4A4C-8EB7-0C9574748CD3}" type="presParOf" srcId="{46073EBA-38DD-4530-A46F-B8727BB31DC8}" destId="{E5874336-55F4-4D7E-AC33-B24B0D194890}" srcOrd="4" destOrd="0" presId="urn:microsoft.com/office/officeart/2018/2/layout/IconVerticalSolidList"/>
    <dgm:cxn modelId="{208EF5E3-8F7D-4595-9B6C-52C4EE1BF226}" type="presParOf" srcId="{E5874336-55F4-4D7E-AC33-B24B0D194890}" destId="{93FEEA1B-A15D-45D5-8453-DEEED862EB21}" srcOrd="0" destOrd="0" presId="urn:microsoft.com/office/officeart/2018/2/layout/IconVerticalSolidList"/>
    <dgm:cxn modelId="{8CD32467-5856-4DF8-973A-741B91D6705E}" type="presParOf" srcId="{E5874336-55F4-4D7E-AC33-B24B0D194890}" destId="{F2C8BD52-3FF1-4DD9-A121-8357EAE0FFD4}" srcOrd="1" destOrd="0" presId="urn:microsoft.com/office/officeart/2018/2/layout/IconVerticalSolidList"/>
    <dgm:cxn modelId="{0050DC4F-0C82-4BF5-AC54-977802736649}" type="presParOf" srcId="{E5874336-55F4-4D7E-AC33-B24B0D194890}" destId="{053D7C25-2AAE-4FAB-982B-BFE6863F8233}" srcOrd="2" destOrd="0" presId="urn:microsoft.com/office/officeart/2018/2/layout/IconVerticalSolidList"/>
    <dgm:cxn modelId="{F042A3E9-A336-478D-A48F-7E820F91EE17}" type="presParOf" srcId="{E5874336-55F4-4D7E-AC33-B24B0D194890}" destId="{0F99F8F0-B20C-4DD2-842E-76819C38B3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32906-53BA-47B6-ADFB-5193D6159201}">
      <dsp:nvSpPr>
        <dsp:cNvPr id="0" name=""/>
        <dsp:cNvSpPr/>
      </dsp:nvSpPr>
      <dsp:spPr>
        <a:xfrm rot="5400000">
          <a:off x="5151126" y="-2052707"/>
          <a:ext cx="948295" cy="5294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Define </a:t>
          </a:r>
          <a:r>
            <a:rPr lang="en-US" sz="1900" kern="1200">
              <a:latin typeface="Gill Sans MT" panose="020B0502020104020203"/>
            </a:rPr>
            <a:t>sustainability using 5 domains</a:t>
          </a:r>
          <a:endParaRPr lang="en-US" sz="1900" kern="1200"/>
        </a:p>
      </dsp:txBody>
      <dsp:txXfrm rot="-5400000">
        <a:off x="2978086" y="166625"/>
        <a:ext cx="5248084" cy="855711"/>
      </dsp:txXfrm>
    </dsp:sp>
    <dsp:sp modelId="{1D349BBB-DC45-47D9-AB6E-FBE75BB573AC}">
      <dsp:nvSpPr>
        <dsp:cNvPr id="0" name=""/>
        <dsp:cNvSpPr/>
      </dsp:nvSpPr>
      <dsp:spPr>
        <a:xfrm>
          <a:off x="0" y="1796"/>
          <a:ext cx="2978086" cy="11853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Define</a:t>
          </a:r>
        </a:p>
      </dsp:txBody>
      <dsp:txXfrm>
        <a:off x="57865" y="59661"/>
        <a:ext cx="2862356" cy="1069639"/>
      </dsp:txXfrm>
    </dsp:sp>
    <dsp:sp modelId="{E52C97D1-9CF6-43AE-B668-777EB2B95FA6}">
      <dsp:nvSpPr>
        <dsp:cNvPr id="0" name=""/>
        <dsp:cNvSpPr/>
      </dsp:nvSpPr>
      <dsp:spPr>
        <a:xfrm rot="5400000">
          <a:off x="5151126" y="-808069"/>
          <a:ext cx="948295" cy="5294376"/>
        </a:xfrm>
        <a:prstGeom prst="round2SameRect">
          <a:avLst/>
        </a:prstGeom>
        <a:solidFill>
          <a:schemeClr val="accent2">
            <a:tint val="40000"/>
            <a:alpha val="90000"/>
            <a:hueOff val="522394"/>
            <a:satOff val="6723"/>
            <a:lumOff val="87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522394"/>
              <a:satOff val="6723"/>
              <a:lumOff val="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Identify practices </a:t>
          </a:r>
          <a:r>
            <a:rPr lang="en-US" sz="1900" kern="1200">
              <a:latin typeface="Gill Sans MT" panose="020B0502020104020203"/>
            </a:rPr>
            <a:t>to strengthen sustainability</a:t>
          </a:r>
          <a:endParaRPr lang="en-US" sz="1900" kern="1200"/>
        </a:p>
      </dsp:txBody>
      <dsp:txXfrm rot="-5400000">
        <a:off x="2978086" y="1411263"/>
        <a:ext cx="5248084" cy="855711"/>
      </dsp:txXfrm>
    </dsp:sp>
    <dsp:sp modelId="{9F1D3256-340D-4D26-82C5-0A301F8DE614}">
      <dsp:nvSpPr>
        <dsp:cNvPr id="0" name=""/>
        <dsp:cNvSpPr/>
      </dsp:nvSpPr>
      <dsp:spPr>
        <a:xfrm>
          <a:off x="0" y="1246434"/>
          <a:ext cx="2978086" cy="1185369"/>
        </a:xfrm>
        <a:prstGeom prst="roundRect">
          <a:avLst/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Identify</a:t>
          </a:r>
        </a:p>
      </dsp:txBody>
      <dsp:txXfrm>
        <a:off x="57865" y="1304299"/>
        <a:ext cx="2862356" cy="1069639"/>
      </dsp:txXfrm>
    </dsp:sp>
    <dsp:sp modelId="{8301D979-45BF-4816-B96C-C3F013726BD3}">
      <dsp:nvSpPr>
        <dsp:cNvPr id="0" name=""/>
        <dsp:cNvSpPr/>
      </dsp:nvSpPr>
      <dsp:spPr>
        <a:xfrm rot="5400000">
          <a:off x="5151126" y="436568"/>
          <a:ext cx="948295" cy="5294376"/>
        </a:xfrm>
        <a:prstGeom prst="round2SameRect">
          <a:avLst/>
        </a:prstGeom>
        <a:solidFill>
          <a:schemeClr val="accent2">
            <a:tint val="40000"/>
            <a:alpha val="90000"/>
            <a:hueOff val="1044789"/>
            <a:satOff val="13446"/>
            <a:lumOff val="1751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1044789"/>
              <a:satOff val="13446"/>
              <a:lumOff val="1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Assess areas of strength and areas in need of development</a:t>
          </a:r>
          <a:r>
            <a:rPr lang="en-US" sz="1900" kern="1200">
              <a:latin typeface="Gill Sans MT" panose="020B0502020104020203"/>
            </a:rPr>
            <a:t>, and take steps to prepare a sustainability action plan</a:t>
          </a:r>
        </a:p>
      </dsp:txBody>
      <dsp:txXfrm rot="-5400000">
        <a:off x="2978086" y="2655900"/>
        <a:ext cx="5248084" cy="855711"/>
      </dsp:txXfrm>
    </dsp:sp>
    <dsp:sp modelId="{39821B1B-3C71-4AD1-B52B-D4DBB0C8B972}">
      <dsp:nvSpPr>
        <dsp:cNvPr id="0" name=""/>
        <dsp:cNvSpPr/>
      </dsp:nvSpPr>
      <dsp:spPr>
        <a:xfrm>
          <a:off x="0" y="2491072"/>
          <a:ext cx="2978086" cy="1185369"/>
        </a:xfrm>
        <a:prstGeom prst="round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Assess</a:t>
          </a:r>
        </a:p>
      </dsp:txBody>
      <dsp:txXfrm>
        <a:off x="57865" y="2548937"/>
        <a:ext cx="2862356" cy="106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A4266-3D41-894A-BB15-65DE670560E0}">
      <dsp:nvSpPr>
        <dsp:cNvPr id="0" name=""/>
        <dsp:cNvSpPr/>
      </dsp:nvSpPr>
      <dsp:spPr>
        <a:xfrm rot="16200000">
          <a:off x="615742" y="-615742"/>
          <a:ext cx="1983987" cy="3215472"/>
        </a:xfrm>
        <a:prstGeom prst="round1Rect">
          <a:avLst/>
        </a:prstGeom>
        <a:solidFill>
          <a:schemeClr val="accent3"/>
        </a:solidFill>
        <a:ln w="2222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Strategic Communication</a:t>
          </a:r>
        </a:p>
      </dsp:txBody>
      <dsp:txXfrm rot="5400000">
        <a:off x="-1" y="1"/>
        <a:ext cx="3215472" cy="1487990"/>
      </dsp:txXfrm>
    </dsp:sp>
    <dsp:sp modelId="{AF1C0A4F-DF61-A142-89D6-0A0C6CC68606}">
      <dsp:nvSpPr>
        <dsp:cNvPr id="0" name=""/>
        <dsp:cNvSpPr/>
      </dsp:nvSpPr>
      <dsp:spPr>
        <a:xfrm>
          <a:off x="3215472" y="0"/>
          <a:ext cx="3215472" cy="1983987"/>
        </a:xfrm>
        <a:prstGeom prst="round1Rect">
          <a:avLst/>
        </a:prstGeom>
        <a:solidFill>
          <a:schemeClr val="accent2"/>
        </a:solidFill>
        <a:ln w="2222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Program &amp; Partnership Quality</a:t>
          </a:r>
        </a:p>
      </dsp:txBody>
      <dsp:txXfrm>
        <a:off x="3215472" y="0"/>
        <a:ext cx="3215472" cy="1487990"/>
      </dsp:txXfrm>
    </dsp:sp>
    <dsp:sp modelId="{9E129616-F2BC-4B4C-AE73-BE5FFF7C204C}">
      <dsp:nvSpPr>
        <dsp:cNvPr id="0" name=""/>
        <dsp:cNvSpPr/>
      </dsp:nvSpPr>
      <dsp:spPr>
        <a:xfrm rot="10800000">
          <a:off x="0" y="1983987"/>
          <a:ext cx="3215472" cy="1983987"/>
        </a:xfrm>
        <a:prstGeom prst="round1Rect">
          <a:avLst/>
        </a:prstGeom>
        <a:solidFill>
          <a:schemeClr val="accent6"/>
        </a:solidFill>
        <a:ln w="22225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Resource Development</a:t>
          </a:r>
        </a:p>
      </dsp:txBody>
      <dsp:txXfrm rot="10800000">
        <a:off x="0" y="2479984"/>
        <a:ext cx="3215472" cy="1487990"/>
      </dsp:txXfrm>
    </dsp:sp>
    <dsp:sp modelId="{1407D3A6-71A3-884F-B837-B1E697964B73}">
      <dsp:nvSpPr>
        <dsp:cNvPr id="0" name=""/>
        <dsp:cNvSpPr/>
      </dsp:nvSpPr>
      <dsp:spPr>
        <a:xfrm rot="5400000">
          <a:off x="3831215" y="1368245"/>
          <a:ext cx="1983987" cy="3215472"/>
        </a:xfrm>
        <a:prstGeom prst="round1Rect">
          <a:avLst/>
        </a:prstGeom>
        <a:solidFill>
          <a:schemeClr val="accent1"/>
        </a:solidFill>
        <a:ln w="2222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Documentation</a:t>
          </a:r>
        </a:p>
      </dsp:txBody>
      <dsp:txXfrm rot="-5400000">
        <a:off x="3215472" y="2479984"/>
        <a:ext cx="3215472" cy="1487990"/>
      </dsp:txXfrm>
    </dsp:sp>
    <dsp:sp modelId="{D27F8E9E-06CF-3D4C-9529-7629634FF6B3}">
      <dsp:nvSpPr>
        <dsp:cNvPr id="0" name=""/>
        <dsp:cNvSpPr/>
      </dsp:nvSpPr>
      <dsp:spPr>
        <a:xfrm>
          <a:off x="1748503" y="1309297"/>
          <a:ext cx="2933938" cy="1349379"/>
        </a:xfrm>
        <a:prstGeom prst="roundRect">
          <a:avLst/>
        </a:prstGeom>
        <a:solidFill>
          <a:schemeClr val="accent5"/>
        </a:solidFill>
        <a:ln w="22225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Relationships</a:t>
          </a:r>
        </a:p>
      </dsp:txBody>
      <dsp:txXfrm>
        <a:off x="1814374" y="1375168"/>
        <a:ext cx="2802196" cy="1217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761E7-FBA7-4077-9CD0-5740DAB79574}">
      <dsp:nvSpPr>
        <dsp:cNvPr id="0" name=""/>
        <dsp:cNvSpPr/>
      </dsp:nvSpPr>
      <dsp:spPr>
        <a:xfrm>
          <a:off x="0" y="3094"/>
          <a:ext cx="8179594" cy="6591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C9C60-3582-422D-BE4D-629CC4801460}">
      <dsp:nvSpPr>
        <dsp:cNvPr id="0" name=""/>
        <dsp:cNvSpPr/>
      </dsp:nvSpPr>
      <dsp:spPr>
        <a:xfrm>
          <a:off x="199398" y="151407"/>
          <a:ext cx="362543" cy="3625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A5278-B239-4AAF-AAC1-6E980F9543F2}">
      <dsp:nvSpPr>
        <dsp:cNvPr id="0" name=""/>
        <dsp:cNvSpPr/>
      </dsp:nvSpPr>
      <dsp:spPr>
        <a:xfrm>
          <a:off x="761340" y="3094"/>
          <a:ext cx="7418253" cy="65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62" tIns="69762" rIns="69762" bIns="69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cs typeface="Calibri Light"/>
            </a:rPr>
            <a:t>What relationships have you built?</a:t>
          </a:r>
        </a:p>
      </dsp:txBody>
      <dsp:txXfrm>
        <a:off x="761340" y="3094"/>
        <a:ext cx="7418253" cy="659169"/>
      </dsp:txXfrm>
    </dsp:sp>
    <dsp:sp modelId="{886B1B66-366A-47E8-9DE8-24D1C151CAAE}">
      <dsp:nvSpPr>
        <dsp:cNvPr id="0" name=""/>
        <dsp:cNvSpPr/>
      </dsp:nvSpPr>
      <dsp:spPr>
        <a:xfrm>
          <a:off x="0" y="827056"/>
          <a:ext cx="8179594" cy="6591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DF530-8D02-4219-BFF5-EC10078A65D3}">
      <dsp:nvSpPr>
        <dsp:cNvPr id="0" name=""/>
        <dsp:cNvSpPr/>
      </dsp:nvSpPr>
      <dsp:spPr>
        <a:xfrm>
          <a:off x="199398" y="975369"/>
          <a:ext cx="362543" cy="3625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3D1B8-15AF-48D4-8087-F40B83A300D6}">
      <dsp:nvSpPr>
        <dsp:cNvPr id="0" name=""/>
        <dsp:cNvSpPr/>
      </dsp:nvSpPr>
      <dsp:spPr>
        <a:xfrm>
          <a:off x="761340" y="827056"/>
          <a:ext cx="7418253" cy="65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62" tIns="69762" rIns="69762" bIns="69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cs typeface="Calibri Light"/>
            </a:rPr>
            <a:t>How do you communicate with stakeholders— and what about?</a:t>
          </a:r>
        </a:p>
      </dsp:txBody>
      <dsp:txXfrm>
        <a:off x="761340" y="827056"/>
        <a:ext cx="7418253" cy="659169"/>
      </dsp:txXfrm>
    </dsp:sp>
    <dsp:sp modelId="{F88D6B73-8714-403D-B55F-2CF677035CE0}">
      <dsp:nvSpPr>
        <dsp:cNvPr id="0" name=""/>
        <dsp:cNvSpPr/>
      </dsp:nvSpPr>
      <dsp:spPr>
        <a:xfrm>
          <a:off x="0" y="1651017"/>
          <a:ext cx="8179594" cy="6591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66461-0767-4177-8D06-81260AF8CDA8}">
      <dsp:nvSpPr>
        <dsp:cNvPr id="0" name=""/>
        <dsp:cNvSpPr/>
      </dsp:nvSpPr>
      <dsp:spPr>
        <a:xfrm>
          <a:off x="199398" y="1799330"/>
          <a:ext cx="362543" cy="3625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344CA-1713-45D4-A920-2966E8994111}">
      <dsp:nvSpPr>
        <dsp:cNvPr id="0" name=""/>
        <dsp:cNvSpPr/>
      </dsp:nvSpPr>
      <dsp:spPr>
        <a:xfrm>
          <a:off x="761340" y="1651017"/>
          <a:ext cx="7418253" cy="65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62" tIns="69762" rIns="69762" bIns="69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cs typeface="Calibri Light"/>
            </a:rPr>
            <a:t>What has been documented, and how?</a:t>
          </a:r>
        </a:p>
      </dsp:txBody>
      <dsp:txXfrm>
        <a:off x="761340" y="1651017"/>
        <a:ext cx="7418253" cy="659169"/>
      </dsp:txXfrm>
    </dsp:sp>
    <dsp:sp modelId="{4389A243-4F7A-4CEC-8BA2-0224F56CA2B8}">
      <dsp:nvSpPr>
        <dsp:cNvPr id="0" name=""/>
        <dsp:cNvSpPr/>
      </dsp:nvSpPr>
      <dsp:spPr>
        <a:xfrm>
          <a:off x="0" y="2474979"/>
          <a:ext cx="8179594" cy="6591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21C88-C38E-4F65-B1D6-DA7D6BF58847}">
      <dsp:nvSpPr>
        <dsp:cNvPr id="0" name=""/>
        <dsp:cNvSpPr/>
      </dsp:nvSpPr>
      <dsp:spPr>
        <a:xfrm>
          <a:off x="199398" y="2623292"/>
          <a:ext cx="362543" cy="3625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5DA48-32A1-4D73-BD7B-4E00EAB6AF82}">
      <dsp:nvSpPr>
        <dsp:cNvPr id="0" name=""/>
        <dsp:cNvSpPr/>
      </dsp:nvSpPr>
      <dsp:spPr>
        <a:xfrm>
          <a:off x="761340" y="2474979"/>
          <a:ext cx="7418253" cy="65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62" tIns="69762" rIns="69762" bIns="69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cs typeface="Calibri Light"/>
            </a:rPr>
            <a:t>What does your cycle of continuous improvement look like?</a:t>
          </a:r>
        </a:p>
      </dsp:txBody>
      <dsp:txXfrm>
        <a:off x="761340" y="2474979"/>
        <a:ext cx="7418253" cy="659169"/>
      </dsp:txXfrm>
    </dsp:sp>
    <dsp:sp modelId="{39F473CC-850D-4329-B5E0-8D2FA67FDFD5}">
      <dsp:nvSpPr>
        <dsp:cNvPr id="0" name=""/>
        <dsp:cNvSpPr/>
      </dsp:nvSpPr>
      <dsp:spPr>
        <a:xfrm>
          <a:off x="0" y="3298941"/>
          <a:ext cx="8179594" cy="6591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8DE01-F5CB-4664-A694-19226E4905E9}">
      <dsp:nvSpPr>
        <dsp:cNvPr id="0" name=""/>
        <dsp:cNvSpPr/>
      </dsp:nvSpPr>
      <dsp:spPr>
        <a:xfrm>
          <a:off x="199398" y="3447254"/>
          <a:ext cx="362543" cy="3625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DD81B-321A-44DF-B004-42B0D34CB6D6}">
      <dsp:nvSpPr>
        <dsp:cNvPr id="0" name=""/>
        <dsp:cNvSpPr/>
      </dsp:nvSpPr>
      <dsp:spPr>
        <a:xfrm>
          <a:off x="761340" y="3298941"/>
          <a:ext cx="7418253" cy="65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62" tIns="69762" rIns="69762" bIns="697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cs typeface="Calibri Light" panose="020F0302020204030204"/>
            </a:rPr>
            <a:t>What resources are in place to sustain the partnership?</a:t>
          </a:r>
        </a:p>
      </dsp:txBody>
      <dsp:txXfrm>
        <a:off x="761340" y="3298941"/>
        <a:ext cx="7418253" cy="659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3786-7BDA-4A64-AB5D-EEB52F2AF574}">
      <dsp:nvSpPr>
        <dsp:cNvPr id="0" name=""/>
        <dsp:cNvSpPr/>
      </dsp:nvSpPr>
      <dsp:spPr>
        <a:xfrm>
          <a:off x="0" y="449"/>
          <a:ext cx="8272463" cy="1050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11AF9-AB10-4E76-8FCF-ED4ABFD63F79}">
      <dsp:nvSpPr>
        <dsp:cNvPr id="0" name=""/>
        <dsp:cNvSpPr/>
      </dsp:nvSpPr>
      <dsp:spPr>
        <a:xfrm>
          <a:off x="317827" y="236849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4074B-0B16-4914-8F75-4C5BDEC1E3BB}">
      <dsp:nvSpPr>
        <dsp:cNvPr id="0" name=""/>
        <dsp:cNvSpPr/>
      </dsp:nvSpPr>
      <dsp:spPr>
        <a:xfrm>
          <a:off x="1213522" y="449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</a:rPr>
            <a:t>Name of Trainer, Email address</a:t>
          </a:r>
          <a:endParaRPr lang="en-US" sz="2000" kern="1200" dirty="0"/>
        </a:p>
      </dsp:txBody>
      <dsp:txXfrm>
        <a:off x="1213522" y="449"/>
        <a:ext cx="7058940" cy="1050668"/>
      </dsp:txXfrm>
    </dsp:sp>
    <dsp:sp modelId="{364C6F64-3D64-410A-A6DE-108A5B0D3986}">
      <dsp:nvSpPr>
        <dsp:cNvPr id="0" name=""/>
        <dsp:cNvSpPr/>
      </dsp:nvSpPr>
      <dsp:spPr>
        <a:xfrm>
          <a:off x="0" y="1313784"/>
          <a:ext cx="8272463" cy="1050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263FF-42A6-409A-BB89-67E89FB98BAF}">
      <dsp:nvSpPr>
        <dsp:cNvPr id="0" name=""/>
        <dsp:cNvSpPr/>
      </dsp:nvSpPr>
      <dsp:spPr>
        <a:xfrm>
          <a:off x="317827" y="1550185"/>
          <a:ext cx="577867" cy="57786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14C80-F762-4801-8AB4-3F0C7B528853}">
      <dsp:nvSpPr>
        <dsp:cNvPr id="0" name=""/>
        <dsp:cNvSpPr/>
      </dsp:nvSpPr>
      <dsp:spPr>
        <a:xfrm>
          <a:off x="1213522" y="1313784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</a:rPr>
            <a:t>Resource Credit: Youth Development Executives of King County School &amp; Community Partnership Toolkit &amp; Curriculum</a:t>
          </a:r>
        </a:p>
      </dsp:txBody>
      <dsp:txXfrm>
        <a:off x="1213522" y="1313784"/>
        <a:ext cx="7058940" cy="1050668"/>
      </dsp:txXfrm>
    </dsp:sp>
    <dsp:sp modelId="{93FEEA1B-A15D-45D5-8453-DEEED862EB21}">
      <dsp:nvSpPr>
        <dsp:cNvPr id="0" name=""/>
        <dsp:cNvSpPr/>
      </dsp:nvSpPr>
      <dsp:spPr>
        <a:xfrm>
          <a:off x="0" y="2627120"/>
          <a:ext cx="8272463" cy="1050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8BD52-3FF1-4DD9-A121-8357EAE0FFD4}">
      <dsp:nvSpPr>
        <dsp:cNvPr id="0" name=""/>
        <dsp:cNvSpPr/>
      </dsp:nvSpPr>
      <dsp:spPr>
        <a:xfrm>
          <a:off x="317827" y="2863520"/>
          <a:ext cx="577867" cy="5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9F8F0-B20C-4DD2-842E-76819C38B389}">
      <dsp:nvSpPr>
        <dsp:cNvPr id="0" name=""/>
        <dsp:cNvSpPr/>
      </dsp:nvSpPr>
      <dsp:spPr>
        <a:xfrm>
          <a:off x="1213522" y="2627120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the survey!</a:t>
          </a:r>
        </a:p>
      </dsp:txBody>
      <dsp:txXfrm>
        <a:off x="1213522" y="2627120"/>
        <a:ext cx="7058940" cy="105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6609-7D7A-436F-97D1-CF9EA31A9BF2}" type="datetimeFigureOut">
              <a:rPr lang="en-US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A9AF-B34F-4DA6-A862-52D5AE7BB13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Change to in person norms, housekeeping. Kelly and </a:t>
            </a:r>
            <a:r>
              <a:rPr lang="en-US" err="1">
                <a:ea typeface="Calibri"/>
                <a:cs typeface="Calibri"/>
              </a:rPr>
              <a:t>Kintasha</a:t>
            </a:r>
            <a:r>
              <a:rPr lang="en-US">
                <a:ea typeface="Calibri"/>
                <a:cs typeface="Calibri"/>
              </a:rPr>
              <a:t> to update.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4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7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6A898AA4-E337-4E77-8365-CD9B05073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347" y="1159311"/>
            <a:ext cx="1890757" cy="51023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90DF57-1398-4910-BD8C-04AE8444C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1233" y="2079835"/>
            <a:ext cx="6959714" cy="67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EF297E-47BA-4130-8C92-445C52D941B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1347" y="3241748"/>
            <a:ext cx="6959600" cy="67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(e.g. name of the presenter)</a:t>
            </a:r>
          </a:p>
        </p:txBody>
      </p:sp>
    </p:spTree>
    <p:extLst>
      <p:ext uri="{BB962C8B-B14F-4D97-AF65-F5344CB8AC3E}">
        <p14:creationId xmlns:p14="http://schemas.microsoft.com/office/powerpoint/2010/main" val="188841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A79F34-6780-41F2-AAD2-9840B7CBF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0949" y="2000391"/>
            <a:ext cx="1889924" cy="51210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7D1A6F-6AF1-42EC-9C7F-7E122D5C14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1394" y="2793441"/>
            <a:ext cx="5251005" cy="6355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AA43C9-CB6E-4E94-8261-CBB2768609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90949" y="3850641"/>
            <a:ext cx="52514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(e.g. name of the presenter)</a:t>
            </a:r>
          </a:p>
        </p:txBody>
      </p:sp>
    </p:spTree>
    <p:extLst>
      <p:ext uri="{BB962C8B-B14F-4D97-AF65-F5344CB8AC3E}">
        <p14:creationId xmlns:p14="http://schemas.microsoft.com/office/powerpoint/2010/main" val="205766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F61D-3957-4878-A793-2C5D0CD35F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1711" y="2495414"/>
            <a:ext cx="5290139" cy="717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7A8EF-CEA3-4524-8D59-FD998CADA4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91712" y="3473178"/>
            <a:ext cx="5290139" cy="523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sub text</a:t>
            </a:r>
          </a:p>
        </p:txBody>
      </p:sp>
    </p:spTree>
    <p:extLst>
      <p:ext uri="{BB962C8B-B14F-4D97-AF65-F5344CB8AC3E}">
        <p14:creationId xmlns:p14="http://schemas.microsoft.com/office/powerpoint/2010/main" val="15189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466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7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144733442@N05/354889619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470" y="1507414"/>
            <a:ext cx="5471630" cy="37033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Building Sustainable School-Community Partnerships &amp;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256" y="1507414"/>
            <a:ext cx="2498086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3642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193883" y="3337052"/>
            <a:ext cx="3703320" cy="440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5878019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Peaches on a tree">
            <a:extLst>
              <a:ext uri="{FF2B5EF4-FFF2-40B4-BE49-F238E27FC236}">
                <a16:creationId xmlns:a16="http://schemas.microsoft.com/office/drawing/2014/main" id="{A000F9C9-2665-407F-AA54-90276E2BD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7" t="1877" r="2" b="105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B9F154-5A8D-48C8-AA9D-CCCA3AEF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56" y="980062"/>
            <a:ext cx="2559050" cy="13721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FFFFFF"/>
                </a:solidFill>
              </a:rPr>
              <a:t>Sample strategies for...</a:t>
            </a: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program &amp; Partnership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4E5B-F79D-4EDD-94CC-3E59EB8E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438399"/>
            <a:ext cx="2561306" cy="3564467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B2B809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Choose an area of growth to work on together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Use the Partnership Meeting Topics &amp; Sample Agenda for regular check-ins that include reciprocal feedback</a:t>
            </a:r>
          </a:p>
          <a:p>
            <a:pPr marL="0" indent="0">
              <a:buClr>
                <a:srgbClr val="B2B809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Use the Tip Sheet for Equitable Meetings to build more authentic and collaborative spaces</a:t>
            </a:r>
          </a:p>
        </p:txBody>
      </p:sp>
    </p:spTree>
    <p:extLst>
      <p:ext uri="{BB962C8B-B14F-4D97-AF65-F5344CB8AC3E}">
        <p14:creationId xmlns:p14="http://schemas.microsoft.com/office/powerpoint/2010/main" val="305541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Bee depositing into a honeycomb">
            <a:extLst>
              <a:ext uri="{FF2B5EF4-FFF2-40B4-BE49-F238E27FC236}">
                <a16:creationId xmlns:a16="http://schemas.microsoft.com/office/drawing/2014/main" id="{46FBF6D9-5113-4F42-9FD2-7FC2BC36C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5" r="19091" b="356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B9F154-5A8D-48C8-AA9D-CCCA3AEF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675262"/>
            <a:ext cx="2559050" cy="13721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FFFFFF"/>
                </a:solidFill>
              </a:rPr>
              <a:t>Sample strategies for...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resource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4E5B-F79D-4EDD-94CC-3E59EB8E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438399"/>
            <a:ext cx="2561306" cy="35644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Gill Sans MT"/>
                <a:cs typeface="Calibri"/>
              </a:rPr>
              <a:t>Use the Partnership  Type Reflection Tool to identify types of partnership, and if resources should be allocated differently</a:t>
            </a:r>
            <a:endParaRPr lang="en-US">
              <a:solidFill>
                <a:srgbClr val="EBEBEB"/>
              </a:solidFill>
              <a:latin typeface="Gill Sans MT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Gill Sans MT"/>
                <a:cs typeface="Calibri"/>
              </a:rPr>
              <a:t>Invest in or advocate for a partnership coordinator</a:t>
            </a:r>
            <a:endParaRPr lang="en-US">
              <a:latin typeface="Gill Sans MT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Gill Sans MT"/>
                <a:ea typeface="+mn-lt"/>
                <a:cs typeface="+mn-lt"/>
              </a:rPr>
              <a:t>Secure financial investment or in-kind resources from each partner</a:t>
            </a:r>
          </a:p>
        </p:txBody>
      </p:sp>
    </p:spTree>
    <p:extLst>
      <p:ext uri="{BB962C8B-B14F-4D97-AF65-F5344CB8AC3E}">
        <p14:creationId xmlns:p14="http://schemas.microsoft.com/office/powerpoint/2010/main" val="170334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88B793-B8BC-4878-A2B9-E9A915AC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29" y="702155"/>
            <a:ext cx="2676496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Built to Last: Practices &amp; Tools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457200"/>
            <a:ext cx="2633424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B6E136-2A8D-4468-8738-9B4CDEDC1AC4}"/>
              </a:ext>
            </a:extLst>
          </p:cNvPr>
          <p:cNvSpPr txBox="1">
            <a:spLocks/>
          </p:cNvSpPr>
          <p:nvPr/>
        </p:nvSpPr>
        <p:spPr>
          <a:xfrm>
            <a:off x="457429" y="2340864"/>
            <a:ext cx="2676496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5020102010507070707" pitchFamily="18" charset="2"/>
              <a:buChar char="•"/>
            </a:pPr>
            <a:r>
              <a:rPr lang="en-US" sz="2000">
                <a:ea typeface="+mn-lt"/>
                <a:cs typeface="+mn-lt"/>
              </a:rPr>
              <a:t>What do we need to do in this domain to build sustainable partnerships in our current context?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2000">
              <a:solidFill>
                <a:schemeClr val="tx2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Arial" panose="05020102010507070707" pitchFamily="18" charset="2"/>
              <a:buChar char="•"/>
            </a:pPr>
            <a:r>
              <a:rPr lang="en-US" sz="2000">
                <a:ea typeface="+mn-lt"/>
                <a:cs typeface="+mn-lt"/>
              </a:rPr>
              <a:t>What does it look like to infuse equity into our practices in this domain?</a:t>
            </a:r>
          </a:p>
        </p:txBody>
      </p:sp>
      <p:pic>
        <p:nvPicPr>
          <p:cNvPr id="8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9C435354-E033-4554-86E5-80FECB6B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824" y="888982"/>
            <a:ext cx="6019977" cy="4514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B8EA3A-3884-47FB-8FE4-E4D6B23887E4}"/>
              </a:ext>
            </a:extLst>
          </p:cNvPr>
          <p:cNvSpPr txBox="1"/>
          <p:nvPr/>
        </p:nvSpPr>
        <p:spPr>
          <a:xfrm>
            <a:off x="6148698" y="5080475"/>
            <a:ext cx="139723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900"/>
              <a:t>Word art by YDEKC.</a:t>
            </a:r>
          </a:p>
        </p:txBody>
      </p:sp>
    </p:spTree>
    <p:extLst>
      <p:ext uri="{BB962C8B-B14F-4D97-AF65-F5344CB8AC3E}">
        <p14:creationId xmlns:p14="http://schemas.microsoft.com/office/powerpoint/2010/main" val="333837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9144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5141974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CA9923-B848-47AF-88C2-D4C3A3EE611E}"/>
              </a:ext>
            </a:extLst>
          </p:cNvPr>
          <p:cNvSpPr txBox="1">
            <a:spLocks/>
          </p:cNvSpPr>
          <p:nvPr/>
        </p:nvSpPr>
        <p:spPr>
          <a:xfrm>
            <a:off x="435894" y="5264487"/>
            <a:ext cx="8272212" cy="718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2800" cap="all">
                <a:solidFill>
                  <a:srgbClr val="FFFEFF"/>
                </a:solidFill>
              </a:rPr>
              <a:t>Assessing your program &amp; Partnership</a:t>
            </a:r>
          </a:p>
        </p:txBody>
      </p:sp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456C24D9-3858-4A2E-B1D9-2B0A3ADAD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05827"/>
              </p:ext>
            </p:extLst>
          </p:nvPr>
        </p:nvGraphicFramePr>
        <p:xfrm>
          <a:off x="482203" y="858445"/>
          <a:ext cx="8179594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07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3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9" y="702155"/>
            <a:ext cx="2676496" cy="12697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Reflection &amp; Goal-Setting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457200"/>
            <a:ext cx="2633424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29" y="2340864"/>
            <a:ext cx="2676496" cy="3634486"/>
          </a:xfrm>
        </p:spPr>
        <p:txBody>
          <a:bodyPr vert="horz" lIns="91440" tIns="45720" rIns="91440" bIns="45720" rtlCol="0">
            <a:normAutofit/>
          </a:bodyPr>
          <a:lstStyle/>
          <a:p>
            <a:pPr marL="305435" indent="-305435"/>
            <a:r>
              <a:rPr lang="en-US"/>
              <a:t>What's one goal you are setting for yourself in a growth area, and an action you will take towards that goal?</a:t>
            </a:r>
            <a:endParaRPr lang="en-US">
              <a:cs typeface="Calibri"/>
            </a:endParaRPr>
          </a:p>
          <a:p>
            <a:pPr marL="305435" indent="-305435"/>
            <a:endParaRPr lang="en-US">
              <a:cs typeface="Calibri"/>
            </a:endParaRPr>
          </a:p>
        </p:txBody>
      </p:sp>
      <p:pic>
        <p:nvPicPr>
          <p:cNvPr id="5" name="Picture 5" descr="Young girl sitting on steps using a digital tablet">
            <a:extLst>
              <a:ext uri="{FF2B5EF4-FFF2-40B4-BE49-F238E27FC236}">
                <a16:creationId xmlns:a16="http://schemas.microsoft.com/office/drawing/2014/main" id="{00195C15-0B43-475B-A993-3653D5D72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6" r="25444" b="-1"/>
          <a:stretch/>
        </p:blipFill>
        <p:spPr>
          <a:xfrm>
            <a:off x="3821084" y="702156"/>
            <a:ext cx="4390730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ACA-71E1-4BE6-9012-46D4EC7E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Keep in contact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A3F451-8D5B-0039-8C90-47A283E63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839152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44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0743-778A-4471-9509-57EB2B36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38" y="1054934"/>
            <a:ext cx="8272212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Welcome to "Building Sustainable School-Community Partnerships &amp; Programs!"</a:t>
            </a:r>
          </a:p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F4C62-1DB0-48B3-8677-83C3A049AD85}"/>
              </a:ext>
            </a:extLst>
          </p:cNvPr>
          <p:cNvSpPr txBox="1"/>
          <p:nvPr/>
        </p:nvSpPr>
        <p:spPr>
          <a:xfrm>
            <a:off x="4751853" y="2180496"/>
            <a:ext cx="3956251" cy="40456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type into the chat box: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and pronouns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ea typeface="+mn-lt"/>
                <a:cs typeface="+mn-lt"/>
              </a:rPr>
              <a:t>What’s something in your life that has been long-lasting and what made it that way?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 descr="Hardcover books">
            <a:extLst>
              <a:ext uri="{FF2B5EF4-FFF2-40B4-BE49-F238E27FC236}">
                <a16:creationId xmlns:a16="http://schemas.microsoft.com/office/drawing/2014/main" id="{950987D9-ABC2-F5D4-9F30-4FBEBFF0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3" y="2892258"/>
            <a:ext cx="3586577" cy="23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&amp; Community Partnership Toolkit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57" y="2199349"/>
            <a:ext cx="3678773" cy="3661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853" y="215212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Logic Model Template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642" y="342740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Tip Sheet: Preparing for an Initial Partner Meeting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627" y="554395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Evaluation Planning Worksheet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8937" y="215171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Partnership Charter Planning Tool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1302" y="329525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Data to Practice Protocol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8334" y="451818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Partnership Ecosystem Mapping Activity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8142" y="5612690"/>
            <a:ext cx="297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Youth Program Partnership Newsletter Guide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4734" y="48392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Image: </a:t>
            </a:r>
            <a:r>
              <a:rPr lang="en-US" sz="900" err="1"/>
              <a:t>Clckr</a:t>
            </a:r>
            <a:r>
              <a:rPr lang="en-US" sz="900"/>
              <a:t>-Free-Vector Images (</a:t>
            </a:r>
            <a:r>
              <a:rPr lang="en-US" sz="900" err="1"/>
              <a:t>Pixabay</a:t>
            </a:r>
            <a:r>
              <a:rPr lang="en-US" sz="900"/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66737" y="2510367"/>
            <a:ext cx="1473925" cy="509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56913" y="2883344"/>
            <a:ext cx="1271546" cy="822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17880" y="3558581"/>
            <a:ext cx="2037319" cy="202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11074" y="2602772"/>
            <a:ext cx="2209800" cy="591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487274" y="3331485"/>
            <a:ext cx="2286000" cy="246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95808" y="3547829"/>
            <a:ext cx="175260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100938" y="3517781"/>
            <a:ext cx="1699054" cy="21047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5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EFF"/>
                </a:solidFill>
              </a:rPr>
              <a:t>Learning Objectives</a:t>
            </a:r>
          </a:p>
        </p:txBody>
      </p:sp>
      <p:graphicFrame>
        <p:nvGraphicFramePr>
          <p:cNvPr id="23" name="TextBox 2">
            <a:extLst>
              <a:ext uri="{FF2B5EF4-FFF2-40B4-BE49-F238E27FC236}">
                <a16:creationId xmlns:a16="http://schemas.microsoft.com/office/drawing/2014/main" id="{1C443C3E-62EA-457F-A8F1-EABB1B6D8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961345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E5ADD-B4DB-4DCC-971F-5AC59281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Setting the stage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137588-E70B-486E-AFA8-21B0111C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2180496"/>
            <a:ext cx="277749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5C9EA4B-34DE-3FFE-1629-4882FB2FF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918" y="2946224"/>
            <a:ext cx="2478882" cy="247888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041B4-5A8D-43C8-B875-88184D592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78993" y="2180496"/>
            <a:ext cx="532911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05435" indent="-305435"/>
            <a:r>
              <a:rPr lang="en-US"/>
              <a:t>Learn with and from each other</a:t>
            </a:r>
            <a:endParaRPr lang="en-US" dirty="0"/>
          </a:p>
          <a:p>
            <a:pPr marL="305435" indent="-305435"/>
            <a:r>
              <a:rPr lang="en-US"/>
              <a:t>Participate in activity &amp; discussion (Let us know if your circumstances require that you to be a passive participant)</a:t>
            </a:r>
          </a:p>
          <a:p>
            <a:pPr marL="305435" indent="-305435"/>
            <a:r>
              <a:rPr lang="en-US"/>
              <a:t>Cameras on when possible</a:t>
            </a:r>
          </a:p>
          <a:p>
            <a:pPr marL="305435" indent="-305435"/>
            <a:r>
              <a:rPr lang="en-US"/>
              <a:t>Offer grace</a:t>
            </a:r>
          </a:p>
          <a:p>
            <a:pPr marL="305435" indent="-305435"/>
            <a:r>
              <a:rPr lang="en-US"/>
              <a:t>Use "raise your hand" feature or "unmute" to speak</a:t>
            </a:r>
          </a:p>
          <a:p>
            <a:pPr marL="305435" indent="-305435"/>
            <a:r>
              <a:rPr lang="en-US"/>
              <a:t>Contribute ideas or questions in the chat box</a:t>
            </a:r>
          </a:p>
          <a:p>
            <a:pPr marL="305435" indent="-305435"/>
            <a:r>
              <a:rPr lang="en-US"/>
              <a:t>Low-tech – Have a writing utensil and pieces of paper near you for activities during today's session.</a:t>
            </a:r>
          </a:p>
          <a:p>
            <a:pPr marL="305435" indent="-305435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BC3D-E34A-B2A0-99A7-2324A206506A}"/>
              </a:ext>
            </a:extLst>
          </p:cNvPr>
          <p:cNvSpPr txBox="1"/>
          <p:nvPr/>
        </p:nvSpPr>
        <p:spPr>
          <a:xfrm>
            <a:off x="515679" y="5225051"/>
            <a:ext cx="245612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4712448"/>
              </p:ext>
            </p:extLst>
          </p:nvPr>
        </p:nvGraphicFramePr>
        <p:xfrm>
          <a:off x="1350499" y="2236978"/>
          <a:ext cx="6430945" cy="396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"Capable of being prolonged; to withstand"</a:t>
            </a:r>
            <a:br>
              <a:rPr lang="en-US"/>
            </a:br>
            <a:r>
              <a:rPr lang="en-US"/>
              <a:t>Domains of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26504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Sparklers in the hands of two people">
            <a:extLst>
              <a:ext uri="{FF2B5EF4-FFF2-40B4-BE49-F238E27FC236}">
                <a16:creationId xmlns:a16="http://schemas.microsoft.com/office/drawing/2014/main" id="{3063538A-7CAF-45F4-AD8B-77728E7D6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3" r="19091" b="117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B9F154-5A8D-48C8-AA9D-CCCA3AEF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006956"/>
            <a:ext cx="2559050" cy="13721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FFFFFF"/>
                </a:solidFill>
              </a:rPr>
              <a:t>Sample strategies for...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4E5B-F79D-4EDD-94CC-3E59EB8E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438399"/>
            <a:ext cx="2561306" cy="356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Do a school and community Partnership Ecosystem Mapping Activity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Take steps to share power &amp; decision-making, such as using the Shared Decision-Making Planning Tool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Expand who knows whom</a:t>
            </a:r>
          </a:p>
        </p:txBody>
      </p:sp>
    </p:spTree>
    <p:extLst>
      <p:ext uri="{BB962C8B-B14F-4D97-AF65-F5344CB8AC3E}">
        <p14:creationId xmlns:p14="http://schemas.microsoft.com/office/powerpoint/2010/main" val="411369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Message in a bottle floating in water">
            <a:extLst>
              <a:ext uri="{FF2B5EF4-FFF2-40B4-BE49-F238E27FC236}">
                <a16:creationId xmlns:a16="http://schemas.microsoft.com/office/drawing/2014/main" id="{FA2B223A-44FC-4CB2-AABD-F3E89652A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5" t="9091" r="1420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B9F154-5A8D-48C8-AA9D-CCCA3AEF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908344"/>
            <a:ext cx="2559050" cy="13721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Sample strategies for...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Strategic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4E5B-F79D-4EDD-94CC-3E59EB8E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438399"/>
            <a:ext cx="2561306" cy="3564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Invite partners to contribute input and develop a shared vision using a Sample Vision Process for Partnerships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Craft a communication strategy that matches your target audience(s)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Find out what your potential or current partners value, and communicate how you are aligned</a:t>
            </a:r>
          </a:p>
        </p:txBody>
      </p:sp>
    </p:spTree>
    <p:extLst>
      <p:ext uri="{BB962C8B-B14F-4D97-AF65-F5344CB8AC3E}">
        <p14:creationId xmlns:p14="http://schemas.microsoft.com/office/powerpoint/2010/main" val="1702267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Person typing on laptop">
            <a:extLst>
              <a:ext uri="{FF2B5EF4-FFF2-40B4-BE49-F238E27FC236}">
                <a16:creationId xmlns:a16="http://schemas.microsoft.com/office/drawing/2014/main" id="{8274984A-8A84-4D27-BCDF-30FDD6762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B9F154-5A8D-48C8-AA9D-CCCA3AEF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006956"/>
            <a:ext cx="2559050" cy="13721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Sample Strategies for...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4E5B-F79D-4EDD-94CC-3E59EB8EC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438399"/>
            <a:ext cx="2561306" cy="3564467"/>
          </a:xfrm>
        </p:spPr>
        <p:txBody>
          <a:bodyPr>
            <a:normAutofit/>
          </a:bodyPr>
          <a:lstStyle/>
          <a:p>
            <a:pPr marL="0" indent="0">
              <a:buClr>
                <a:srgbClr val="D2C843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Create a Memorandum of Understanding using the Tip Sheet for Creating a MOU</a:t>
            </a:r>
          </a:p>
          <a:p>
            <a:pPr marL="0" indent="0">
              <a:buClr>
                <a:srgbClr val="D2C843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Document what you do</a:t>
            </a:r>
          </a:p>
          <a:p>
            <a:pPr marL="0" indent="0">
              <a:buClr>
                <a:srgbClr val="D2C843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Create a folder with shared access</a:t>
            </a:r>
          </a:p>
          <a:p>
            <a:pPr marL="0" indent="0">
              <a:buClr>
                <a:srgbClr val="D2C843"/>
              </a:buClr>
              <a:buNone/>
            </a:pPr>
            <a:r>
              <a:rPr lang="en-US" dirty="0">
                <a:solidFill>
                  <a:srgbClr val="FFFFFF"/>
                </a:solidFill>
              </a:rPr>
              <a:t>Use multiple mediums to tell your story</a:t>
            </a:r>
          </a:p>
        </p:txBody>
      </p:sp>
    </p:spTree>
    <p:extLst>
      <p:ext uri="{BB962C8B-B14F-4D97-AF65-F5344CB8AC3E}">
        <p14:creationId xmlns:p14="http://schemas.microsoft.com/office/powerpoint/2010/main" val="338713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itle Slides">
  <a:themeElements>
    <a:clrScheme name="SOWA 2020 Brand">
      <a:dk1>
        <a:sysClr val="windowText" lastClr="000000"/>
      </a:dk1>
      <a:lt1>
        <a:sysClr val="window" lastClr="FFFFFF"/>
      </a:lt1>
      <a:dk2>
        <a:srgbClr val="E26851"/>
      </a:dk2>
      <a:lt2>
        <a:srgbClr val="F6F7F3"/>
      </a:lt2>
      <a:accent1>
        <a:srgbClr val="E26851"/>
      </a:accent1>
      <a:accent2>
        <a:srgbClr val="0C1F45"/>
      </a:accent2>
      <a:accent3>
        <a:srgbClr val="4D848B"/>
      </a:accent3>
      <a:accent4>
        <a:srgbClr val="FEE671"/>
      </a:accent4>
      <a:accent5>
        <a:srgbClr val="F6F7F3"/>
      </a:accent5>
      <a:accent6>
        <a:srgbClr val="F4D8CD"/>
      </a:accent6>
      <a:hlink>
        <a:srgbClr val="725B66"/>
      </a:hlink>
      <a:folHlink>
        <a:srgbClr val="F0EBD8"/>
      </a:folHlink>
    </a:clrScheme>
    <a:fontScheme name="SOWA 2020 Brand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  <PercentComplete xmlns="http://schemas.microsoft.com/sharepoint/v3" xsi:nil="true"/>
    <_Format xmlns="http://schemas.microsoft.com/sharepoint/v3/fields" xsi:nil="true"/>
    <_DCDateCreated xmlns="http://schemas.microsoft.com/sharepoint/v3/fields" xsi:nil="true"/>
    <SharedWithUsers xmlns="ea68e43e-11a4-45f4-ab50-97c6891af626">
      <UserInfo>
        <DisplayName>Mona Grife</DisplayName>
        <AccountId>18</AccountId>
        <AccountType/>
      </UserInfo>
    </SharedWithUsers>
    <TaxCatchAll xmlns="ea68e43e-11a4-45f4-ab50-97c6891af626" xsi:nil="true"/>
    <lcf76f155ced4ddcb4097134ff3c332f xmlns="bd3d8e16-c1ec-4c8b-9c86-0185bb18c3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F0D5B5BF51F4F9EE65BB8796CFA68" ma:contentTypeVersion="21" ma:contentTypeDescription="Create a new document." ma:contentTypeScope="" ma:versionID="d176baf52b45804087de8de169e0ab11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bd3d8e16-c1ec-4c8b-9c86-0185bb18c381" xmlns:ns4="ea68e43e-11a4-45f4-ab50-97c6891af626" targetNamespace="http://schemas.microsoft.com/office/2006/metadata/properties" ma:root="true" ma:fieldsID="9c834d4f91f773d72139e47b2597610b" ns1:_="" ns2:_="" ns3:_="" ns4:_="">
    <xsd:import namespace="http://schemas.microsoft.com/sharepoint/v3"/>
    <xsd:import namespace="http://schemas.microsoft.com/sharepoint/v3/fields"/>
    <xsd:import namespace="bd3d8e16-c1ec-4c8b-9c86-0185bb18c381"/>
    <xsd:import namespace="ea68e43e-11a4-45f4-ab50-97c6891af626"/>
    <xsd:element name="properties">
      <xsd:complexType>
        <xsd:sequence>
          <xsd:element name="documentManagement">
            <xsd:complexType>
              <xsd:all>
                <xsd:element ref="ns1:PercentComplete" minOccurs="0"/>
                <xsd:element ref="ns2:_DCDateCreated" minOccurs="0"/>
                <xsd:element ref="ns2:_DCDateModified" minOccurs="0"/>
                <xsd:element ref="ns2:_Forma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ercentComplete" ma:index="2" nillable="true" ma:displayName="% Complete" ma:internalName="PercentComplete" ma:percentage="TRUE">
      <xsd:simpleType>
        <xsd:restriction base="dms:Number">
          <xsd:maxInclusive value="1"/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3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4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Format" ma:index="5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d8e16-c1ec-4c8b-9c86-0185bb18c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b8bd68b-adfb-4b9b-9d83-f2ef1aa98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8e43e-11a4-45f4-ab50-97c6891af6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52211970-3312-4e53-8591-04e2e27e856f}" ma:internalName="TaxCatchAll" ma:showField="CatchAllData" ma:web="ea68e43e-11a4-45f4-ab50-97c6891af6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18BD6D-5DF9-4EF0-9F05-E59AA443B526}">
  <ds:schemaRefs>
    <ds:schemaRef ds:uri="ea68e43e-11a4-45f4-ab50-97c6891af626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bd3d8e16-c1ec-4c8b-9c86-0185bb18c381"/>
  </ds:schemaRefs>
</ds:datastoreItem>
</file>

<file path=customXml/itemProps2.xml><?xml version="1.0" encoding="utf-8"?>
<ds:datastoreItem xmlns:ds="http://schemas.openxmlformats.org/officeDocument/2006/customXml" ds:itemID="{13D2B125-9B70-4B04-B5B7-9B4A9BF7A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91845-52FC-402E-AE58-B592B22AD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bd3d8e16-c1ec-4c8b-9c86-0185bb18c381"/>
    <ds:schemaRef ds:uri="ea68e43e-11a4-45f4-ab50-97c6891af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610</Words>
  <Application>Microsoft Office PowerPoint</Application>
  <PresentationFormat>On-screen Show (4:3)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Gill Sans MT</vt:lpstr>
      <vt:lpstr>Source Sans Pro</vt:lpstr>
      <vt:lpstr>Wingdings 2</vt:lpstr>
      <vt:lpstr>Dividend</vt:lpstr>
      <vt:lpstr>Title Slides</vt:lpstr>
      <vt:lpstr>Building Sustainable School-Community Partnerships &amp; Programs</vt:lpstr>
      <vt:lpstr>Welcome to "Building Sustainable School-Community Partnerships &amp; Programs!" </vt:lpstr>
      <vt:lpstr>School &amp; Community Partnership Toolkit</vt:lpstr>
      <vt:lpstr>Learning Objectives</vt:lpstr>
      <vt:lpstr>Setting the stage</vt:lpstr>
      <vt:lpstr>"Capable of being prolonged; to withstand" Domains of sustainability</vt:lpstr>
      <vt:lpstr>Sample strategies for... Relationships</vt:lpstr>
      <vt:lpstr>Sample strategies for... Strategic communication</vt:lpstr>
      <vt:lpstr>Sample Strategies for... Documentation</vt:lpstr>
      <vt:lpstr>Sample strategies for... program &amp; Partnership Quality</vt:lpstr>
      <vt:lpstr>Sample strategies for... resource Development</vt:lpstr>
      <vt:lpstr>Built to Last: Practices &amp; Tools</vt:lpstr>
      <vt:lpstr>PowerPoint Presentation</vt:lpstr>
      <vt:lpstr>Reflection &amp; Goal-Setting</vt:lpstr>
      <vt:lpstr>Keep in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Powell</dc:creator>
  <cp:lastModifiedBy>Anne Arias</cp:lastModifiedBy>
  <cp:revision>120</cp:revision>
  <dcterms:created xsi:type="dcterms:W3CDTF">2019-04-13T21:24:12Z</dcterms:created>
  <dcterms:modified xsi:type="dcterms:W3CDTF">2023-09-25T21:33:52Z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0x010100DDFF0D5B5BF51F4F9EE65BB8796CFA68</vt:lpwstr>
  </property>
  <property fmtid="{D5CDD505-2E9C-101B-9397-08002B2CF9AE}" pid="3" name="AuthorIds_UIVersion_3072">
    <vt:lpwstr>19</vt:lpwstr>
  </property>
  <property fmtid="{D5CDD505-2E9C-101B-9397-08002B2CF9AE}" pid="4" name="AuthorIds_UIVersion_5632">
    <vt:lpwstr>19</vt:lpwstr>
  </property>
  <property fmtid="{D5CDD505-2E9C-101B-9397-08002B2CF9AE}" pid="5" name="MediaServiceImageTags">
    <vt:lpwstr/>
  </property>
</Properties>
</file>