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268" r:id="rId2"/>
    <p:sldId id="267" r:id="rId3"/>
    <p:sldId id="266" r:id="rId4"/>
    <p:sldId id="265" r:id="rId5"/>
    <p:sldId id="264" r:id="rId6"/>
    <p:sldId id="263" r:id="rId7"/>
    <p:sldId id="262" r:id="rId8"/>
    <p:sldId id="261" r:id="rId9"/>
    <p:sldId id="260" r:id="rId10"/>
    <p:sldId id="259" r:id="rId11"/>
    <p:sldId id="258" r:id="rId12"/>
    <p:sldId id="25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41860D-DE68-981A-8B4E-E8D6F1C0A043}" v="13" dt="2023-11-17T20:18:04.45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tableStyles" Target="tableStyles.xml" Id="rId18" /><Relationship Type="http://schemas.openxmlformats.org/officeDocument/2006/relationships/slide" Target="slides/slide2.xml" Id="rId3"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theme" Target="theme/theme1.xml" Id="rId17" /><Relationship Type="http://schemas.openxmlformats.org/officeDocument/2006/relationships/slide" Target="slides/slide1.xml" Id="rId2" /><Relationship Type="http://schemas.openxmlformats.org/officeDocument/2006/relationships/viewProps" Target="viewProps.xml" Id="rId16" /><Relationship Type="http://schemas.microsoft.com/office/2015/10/relationships/revisionInfo" Target="revisionInfo.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4.xml" Id="rId5" /><Relationship Type="http://schemas.openxmlformats.org/officeDocument/2006/relationships/presProps" Target="presProps.xml" Id="rId15" /><Relationship Type="http://schemas.openxmlformats.org/officeDocument/2006/relationships/slide" Target="slides/slide9.xml" Id="rId10"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notesMaster" Target="notesMasters/notesMaster1.xml" Id="rId14"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31D1BE-3A27-44B6-8DE1-DAFF67BADBA3}" type="datetimeFigureOut">
              <a:t>11/17/2023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5D3C7D-0695-44D2-8A49-4E0DACE87B2E}" type="slidenum">
              <a:t>‹#›</a:t>
            </a:fld>
            <a:endParaRPr lang="en-US"/>
          </a:p>
        </p:txBody>
      </p:sp>
    </p:spTree>
    <p:extLst>
      <p:ext uri="{BB962C8B-B14F-4D97-AF65-F5344CB8AC3E}">
        <p14:creationId xmlns:p14="http://schemas.microsoft.com/office/powerpoint/2010/main" val="120142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8E726-26CE-4C77-B262-DF29376F40C6}" type="slidenum">
              <a:rPr lang="en-US" smtClean="0"/>
              <a:t>2</a:t>
            </a:fld>
            <a:endParaRPr lang="en-US"/>
          </a:p>
        </p:txBody>
      </p:sp>
    </p:spTree>
    <p:extLst>
      <p:ext uri="{BB962C8B-B14F-4D97-AF65-F5344CB8AC3E}">
        <p14:creationId xmlns:p14="http://schemas.microsoft.com/office/powerpoint/2010/main" val="5195685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38E726-26CE-4C77-B262-DF29376F40C6}" type="slidenum">
              <a:rPr lang="en-US" smtClean="0"/>
              <a:t>2</a:t>
            </a:fld>
            <a:endParaRPr lang="en-US"/>
          </a:p>
        </p:txBody>
      </p:sp>
    </p:spTree>
    <p:extLst>
      <p:ext uri="{BB962C8B-B14F-4D97-AF65-F5344CB8AC3E}">
        <p14:creationId xmlns:p14="http://schemas.microsoft.com/office/powerpoint/2010/main" val="23927892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w wav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F1384FB-F95B-36FE-4DFF-6BFFB388A1E6}"/>
              </a:ext>
            </a:extLst>
          </p:cNvPr>
          <p:cNvGrpSpPr/>
          <p:nvPr userDrawn="1"/>
        </p:nvGrpSpPr>
        <p:grpSpPr>
          <a:xfrm>
            <a:off x="-834269" y="2492205"/>
            <a:ext cx="13860538" cy="4365795"/>
            <a:chOff x="0" y="225286"/>
            <a:chExt cx="12192000" cy="6662928"/>
          </a:xfrm>
        </p:grpSpPr>
        <p:pic>
          <p:nvPicPr>
            <p:cNvPr id="3" name="Picture 2" descr="A black and orange background&#10;&#10;Description automatically generated">
              <a:extLst>
                <a:ext uri="{FF2B5EF4-FFF2-40B4-BE49-F238E27FC236}">
                  <a16:creationId xmlns:a16="http://schemas.microsoft.com/office/drawing/2014/main" id="{D81F3CDB-8F72-31A6-89C3-176C047F95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286"/>
              <a:ext cx="12192000" cy="6662928"/>
            </a:xfrm>
            <a:prstGeom prst="rect">
              <a:avLst/>
            </a:prstGeom>
          </p:spPr>
        </p:pic>
        <p:pic>
          <p:nvPicPr>
            <p:cNvPr id="5" name="Picture 4" descr="A black and tan wavy surface&#10;&#10;Description automatically generated">
              <a:extLst>
                <a:ext uri="{FF2B5EF4-FFF2-40B4-BE49-F238E27FC236}">
                  <a16:creationId xmlns:a16="http://schemas.microsoft.com/office/drawing/2014/main" id="{ED0503FE-B444-389C-A794-3073724E4F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39685"/>
              <a:ext cx="12192000" cy="5748529"/>
            </a:xfrm>
            <a:prstGeom prst="rect">
              <a:avLst/>
            </a:prstGeom>
          </p:spPr>
        </p:pic>
        <p:pic>
          <p:nvPicPr>
            <p:cNvPr id="6" name="Picture 5">
              <a:extLst>
                <a:ext uri="{FF2B5EF4-FFF2-40B4-BE49-F238E27FC236}">
                  <a16:creationId xmlns:a16="http://schemas.microsoft.com/office/drawing/2014/main" id="{093590AA-784A-D3C8-F599-3AE74D3280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50453"/>
              <a:ext cx="12192000" cy="4937761"/>
            </a:xfrm>
            <a:prstGeom prst="rect">
              <a:avLst/>
            </a:prstGeom>
          </p:spPr>
        </p:pic>
      </p:grpSp>
      <p:pic>
        <p:nvPicPr>
          <p:cNvPr id="8" name="Picture 7">
            <a:extLst>
              <a:ext uri="{FF2B5EF4-FFF2-40B4-BE49-F238E27FC236}">
                <a16:creationId xmlns:a16="http://schemas.microsoft.com/office/drawing/2014/main" id="{23815765-FB6F-F3C0-C89D-34132EE1F81A}"/>
              </a:ext>
            </a:extLst>
          </p:cNvPr>
          <p:cNvPicPr>
            <a:picLocks noChangeAspect="1"/>
          </p:cNvPicPr>
          <p:nvPr userDrawn="1"/>
        </p:nvPicPr>
        <p:blipFill>
          <a:blip r:embed="rId5"/>
          <a:srcRect/>
          <a:stretch>
            <a:fillRect/>
          </a:stretch>
        </p:blipFill>
        <p:spPr>
          <a:xfrm>
            <a:off x="10328986" y="6127829"/>
            <a:ext cx="1567163" cy="461007"/>
          </a:xfrm>
          <a:prstGeom prst="rect">
            <a:avLst/>
          </a:prstGeom>
        </p:spPr>
      </p:pic>
      <p:sp>
        <p:nvSpPr>
          <p:cNvPr id="2" name="Title 1">
            <a:extLst>
              <a:ext uri="{FF2B5EF4-FFF2-40B4-BE49-F238E27FC236}">
                <a16:creationId xmlns:a16="http://schemas.microsoft.com/office/drawing/2014/main" id="{6231FAD4-96D8-F160-FCA6-40EB278DB664}"/>
              </a:ext>
            </a:extLst>
          </p:cNvPr>
          <p:cNvSpPr>
            <a:spLocks noGrp="1"/>
          </p:cNvSpPr>
          <p:nvPr>
            <p:ph type="title"/>
          </p:nvPr>
        </p:nvSpPr>
        <p:spPr>
          <a:xfrm>
            <a:off x="795129" y="805069"/>
            <a:ext cx="7026967" cy="3071191"/>
          </a:xfrm>
          <a:prstGeom prst="rect">
            <a:avLst/>
          </a:prstGeom>
        </p:spPr>
        <p:txBody>
          <a:bodyPr/>
          <a:lstStyle>
            <a:lvl1pPr>
              <a:defRPr sz="8000">
                <a:solidFill>
                  <a:schemeClr val="tx1"/>
                </a:solidFill>
              </a:defRPr>
            </a:lvl1pPr>
          </a:lstStyle>
          <a:p>
            <a:r>
              <a:rPr lang="en-US"/>
              <a:t>Click to edit Master title style</a:t>
            </a:r>
          </a:p>
        </p:txBody>
      </p:sp>
    </p:spTree>
    <p:extLst>
      <p:ext uri="{BB962C8B-B14F-4D97-AF65-F5344CB8AC3E}">
        <p14:creationId xmlns:p14="http://schemas.microsoft.com/office/powerpoint/2010/main" val="24680938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bg2"/>
        </a:solidFill>
        <a:effectLst/>
      </p:bgPr>
    </p:bg>
    <p:spTree>
      <p:nvGrpSpPr>
        <p:cNvPr id="1" name=""/>
        <p:cNvGrpSpPr/>
        <p:nvPr/>
      </p:nvGrpSpPr>
      <p:grpSpPr>
        <a:xfrm>
          <a:off x="0" y="0"/>
          <a:ext cx="0" cy="0"/>
          <a:chOff x="0" y="0"/>
          <a:chExt cx="0" cy="0"/>
        </a:xfrm>
      </p:grpSpPr>
      <p:pic>
        <p:nvPicPr>
          <p:cNvPr id="3" name="Picture 2" descr="A black and orange background&#10;&#10;Description automatically generated">
            <a:extLst>
              <a:ext uri="{FF2B5EF4-FFF2-40B4-BE49-F238E27FC236}">
                <a16:creationId xmlns:a16="http://schemas.microsoft.com/office/drawing/2014/main" id="{D81F3CDB-8F72-31A6-89C3-176C047F95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286"/>
            <a:ext cx="12192000" cy="6662928"/>
          </a:xfrm>
          <a:prstGeom prst="rect">
            <a:avLst/>
          </a:prstGeom>
        </p:spPr>
      </p:pic>
      <p:pic>
        <p:nvPicPr>
          <p:cNvPr id="5" name="Picture 4" descr="A black and tan wavy surface&#10;&#10;Description automatically generated">
            <a:extLst>
              <a:ext uri="{FF2B5EF4-FFF2-40B4-BE49-F238E27FC236}">
                <a16:creationId xmlns:a16="http://schemas.microsoft.com/office/drawing/2014/main" id="{ED0503FE-B444-389C-A794-3073724E4F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09472"/>
            <a:ext cx="12192000" cy="5748528"/>
          </a:xfrm>
          <a:prstGeom prst="rect">
            <a:avLst/>
          </a:prstGeom>
        </p:spPr>
      </p:pic>
      <p:pic>
        <p:nvPicPr>
          <p:cNvPr id="6" name="Picture 5">
            <a:extLst>
              <a:ext uri="{FF2B5EF4-FFF2-40B4-BE49-F238E27FC236}">
                <a16:creationId xmlns:a16="http://schemas.microsoft.com/office/drawing/2014/main" id="{093590AA-784A-D3C8-F599-3AE74D3280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45650"/>
            <a:ext cx="12192000" cy="4937760"/>
          </a:xfrm>
          <a:prstGeom prst="rect">
            <a:avLst/>
          </a:prstGeom>
        </p:spPr>
      </p:pic>
      <p:sp>
        <p:nvSpPr>
          <p:cNvPr id="2" name="Title 1">
            <a:extLst>
              <a:ext uri="{FF2B5EF4-FFF2-40B4-BE49-F238E27FC236}">
                <a16:creationId xmlns:a16="http://schemas.microsoft.com/office/drawing/2014/main" id="{C824E6D3-C950-D47D-C5D6-8ABCA53A2F78}"/>
              </a:ext>
            </a:extLst>
          </p:cNvPr>
          <p:cNvSpPr>
            <a:spLocks noGrp="1"/>
          </p:cNvSpPr>
          <p:nvPr>
            <p:ph type="title"/>
          </p:nvPr>
        </p:nvSpPr>
        <p:spPr>
          <a:xfrm>
            <a:off x="795129" y="805069"/>
            <a:ext cx="7026967" cy="3071191"/>
          </a:xfrm>
          <a:prstGeom prst="rect">
            <a:avLst/>
          </a:prstGeom>
        </p:spPr>
        <p:txBody>
          <a:bodyPr/>
          <a:lstStyle>
            <a:lvl1pPr>
              <a:defRPr sz="8000">
                <a:solidFill>
                  <a:schemeClr val="tx1"/>
                </a:solidFill>
              </a:defRPr>
            </a:lvl1pPr>
          </a:lstStyle>
          <a:p>
            <a:r>
              <a:rPr lang="en-US"/>
              <a:t>Click to edit Master title style</a:t>
            </a:r>
          </a:p>
        </p:txBody>
      </p:sp>
      <p:pic>
        <p:nvPicPr>
          <p:cNvPr id="7" name="Picture 6" descr="A yellow and orange circles with red lines&#10;&#10;Description automatically generated">
            <a:extLst>
              <a:ext uri="{FF2B5EF4-FFF2-40B4-BE49-F238E27FC236}">
                <a16:creationId xmlns:a16="http://schemas.microsoft.com/office/drawing/2014/main" id="{3A956D86-0A88-6AA7-CDF6-6E38F4FE98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953046" y="37868"/>
            <a:ext cx="2031627" cy="2133600"/>
          </a:xfrm>
          <a:prstGeom prst="rect">
            <a:avLst/>
          </a:prstGeom>
        </p:spPr>
      </p:pic>
      <p:pic>
        <p:nvPicPr>
          <p:cNvPr id="8" name="Picture 7">
            <a:extLst>
              <a:ext uri="{FF2B5EF4-FFF2-40B4-BE49-F238E27FC236}">
                <a16:creationId xmlns:a16="http://schemas.microsoft.com/office/drawing/2014/main" id="{23815765-FB6F-F3C0-C89D-34132EE1F81A}"/>
              </a:ext>
            </a:extLst>
          </p:cNvPr>
          <p:cNvPicPr>
            <a:picLocks noChangeAspect="1"/>
          </p:cNvPicPr>
          <p:nvPr userDrawn="1"/>
        </p:nvPicPr>
        <p:blipFill>
          <a:blip r:embed="rId6"/>
          <a:srcRect/>
          <a:stretch>
            <a:fillRect/>
          </a:stretch>
        </p:blipFill>
        <p:spPr>
          <a:xfrm>
            <a:off x="10328986" y="6127829"/>
            <a:ext cx="1567163" cy="461007"/>
          </a:xfrm>
          <a:prstGeom prst="rect">
            <a:avLst/>
          </a:prstGeom>
        </p:spPr>
      </p:pic>
    </p:spTree>
    <p:extLst>
      <p:ext uri="{BB962C8B-B14F-4D97-AF65-F5344CB8AC3E}">
        <p14:creationId xmlns:p14="http://schemas.microsoft.com/office/powerpoint/2010/main" val="33549702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Pink">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E0703D2-7420-76E5-121A-5F15AAD4B655}"/>
              </a:ext>
            </a:extLst>
          </p:cNvPr>
          <p:cNvSpPr>
            <a:spLocks noGrp="1"/>
          </p:cNvSpPr>
          <p:nvPr>
            <p:ph type="title"/>
          </p:nvPr>
        </p:nvSpPr>
        <p:spPr>
          <a:xfrm>
            <a:off x="786884" y="1290845"/>
            <a:ext cx="6951397" cy="2133600"/>
          </a:xfrm>
          <a:prstGeom prst="rect">
            <a:avLst/>
          </a:prstGeom>
        </p:spPr>
        <p:txBody>
          <a:bodyPr lIns="0" rIns="0"/>
          <a:lstStyle>
            <a:lvl1pPr>
              <a:defRPr sz="7200">
                <a:solidFill>
                  <a:schemeClr val="bg1"/>
                </a:solidFill>
              </a:defRPr>
            </a:lvl1pPr>
          </a:lstStyle>
          <a:p>
            <a:r>
              <a:rPr lang="en-US"/>
              <a:t>Click to edit Master title style</a:t>
            </a:r>
          </a:p>
        </p:txBody>
      </p:sp>
      <p:sp>
        <p:nvSpPr>
          <p:cNvPr id="8" name="Text Placeholder 6">
            <a:extLst>
              <a:ext uri="{FF2B5EF4-FFF2-40B4-BE49-F238E27FC236}">
                <a16:creationId xmlns:a16="http://schemas.microsoft.com/office/drawing/2014/main" id="{340D7FB4-B397-DBD5-CF75-DCD6C283D7E9}"/>
              </a:ext>
            </a:extLst>
          </p:cNvPr>
          <p:cNvSpPr>
            <a:spLocks noGrp="1"/>
          </p:cNvSpPr>
          <p:nvPr>
            <p:ph type="body" sz="quarter" idx="10"/>
          </p:nvPr>
        </p:nvSpPr>
        <p:spPr>
          <a:xfrm>
            <a:off x="786884" y="3875964"/>
            <a:ext cx="7835009" cy="2218912"/>
          </a:xfrm>
          <a:prstGeom prst="rect">
            <a:avLst/>
          </a:prstGeom>
        </p:spPr>
        <p:txBody>
          <a:bodyPr lIns="0" tIns="0" rIns="0" bIns="0"/>
          <a:lstStyle>
            <a:lvl1pPr marL="0" indent="0">
              <a:buNone/>
              <a:defRPr sz="3200">
                <a:solidFill>
                  <a:schemeClr val="bg1"/>
                </a:solidFill>
                <a:latin typeface="Source Sans Pro" panose="020B0503030403020204" pitchFamily="34" charset="0"/>
              </a:defRPr>
            </a:lvl1pPr>
            <a:lvl2pPr>
              <a:defRPr sz="2800">
                <a:solidFill>
                  <a:schemeClr val="bg1"/>
                </a:solidFill>
                <a:latin typeface="Source Sans Pro" panose="020B0503030403020204" pitchFamily="34" charset="0"/>
              </a:defRPr>
            </a:lvl2pPr>
            <a:lvl3pPr>
              <a:defRPr sz="2400">
                <a:solidFill>
                  <a:schemeClr val="bg1"/>
                </a:solidFill>
                <a:latin typeface="Source Sans Pro" panose="020B0503030403020204" pitchFamily="34" charset="0"/>
              </a:defRPr>
            </a:lvl3pPr>
            <a:lvl4pPr>
              <a:defRPr sz="2000">
                <a:solidFill>
                  <a:schemeClr val="bg1"/>
                </a:solidFill>
                <a:latin typeface="Source Sans Pro" panose="020B0503030403020204" pitchFamily="34" charset="0"/>
              </a:defRPr>
            </a:lvl4pPr>
            <a:lvl5pPr>
              <a:defRPr sz="2000">
                <a:solidFill>
                  <a:schemeClr val="bg1"/>
                </a:solidFill>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black and orange background&#10;&#10;Description automatically generated">
            <a:extLst>
              <a:ext uri="{FF2B5EF4-FFF2-40B4-BE49-F238E27FC236}">
                <a16:creationId xmlns:a16="http://schemas.microsoft.com/office/drawing/2014/main" id="{97C6BD62-342D-BB53-2475-D3E34F5F1B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2889"/>
          <a:stretch/>
        </p:blipFill>
        <p:spPr>
          <a:xfrm rot="16200000">
            <a:off x="7317987" y="1983979"/>
            <a:ext cx="6857999" cy="2890031"/>
          </a:xfrm>
          <a:prstGeom prst="rect">
            <a:avLst/>
          </a:prstGeom>
        </p:spPr>
      </p:pic>
      <p:pic>
        <p:nvPicPr>
          <p:cNvPr id="5" name="Picture 4" descr="A yellow and orange circles with red lines&#10;&#10;Description automatically generated">
            <a:extLst>
              <a:ext uri="{FF2B5EF4-FFF2-40B4-BE49-F238E27FC236}">
                <a16:creationId xmlns:a16="http://schemas.microsoft.com/office/drawing/2014/main" id="{E4603385-A6FE-0E8C-7E88-221339B210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50894" y="1186249"/>
            <a:ext cx="2031627" cy="2133600"/>
          </a:xfrm>
          <a:prstGeom prst="rect">
            <a:avLst/>
          </a:prstGeom>
        </p:spPr>
      </p:pic>
      <p:pic>
        <p:nvPicPr>
          <p:cNvPr id="13" name="Picture 12">
            <a:extLst>
              <a:ext uri="{FF2B5EF4-FFF2-40B4-BE49-F238E27FC236}">
                <a16:creationId xmlns:a16="http://schemas.microsoft.com/office/drawing/2014/main" id="{4421BC45-5391-0CD4-0055-288C1B234F4C}"/>
              </a:ext>
            </a:extLst>
          </p:cNvPr>
          <p:cNvPicPr>
            <a:picLocks noChangeAspect="1"/>
          </p:cNvPicPr>
          <p:nvPr userDrawn="1"/>
        </p:nvPicPr>
        <p:blipFill>
          <a:blip r:embed="rId4"/>
          <a:srcRect/>
          <a:stretch>
            <a:fillRect/>
          </a:stretch>
        </p:blipFill>
        <p:spPr>
          <a:xfrm>
            <a:off x="9530969" y="6094876"/>
            <a:ext cx="1567163" cy="461007"/>
          </a:xfrm>
          <a:prstGeom prst="rect">
            <a:avLst/>
          </a:prstGeom>
        </p:spPr>
      </p:pic>
      <p:pic>
        <p:nvPicPr>
          <p:cNvPr id="3" name="Picture 2" descr="A white line on a black background&#10;&#10;Description automatically generated">
            <a:extLst>
              <a:ext uri="{FF2B5EF4-FFF2-40B4-BE49-F238E27FC236}">
                <a16:creationId xmlns:a16="http://schemas.microsoft.com/office/drawing/2014/main" id="{EC499997-6398-C4E9-FC8A-B4A9044D401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6553" y="247968"/>
            <a:ext cx="2799628" cy="938281"/>
          </a:xfrm>
          <a:prstGeom prst="rect">
            <a:avLst/>
          </a:prstGeom>
        </p:spPr>
      </p:pic>
    </p:spTree>
    <p:extLst>
      <p:ext uri="{BB962C8B-B14F-4D97-AF65-F5344CB8AC3E}">
        <p14:creationId xmlns:p14="http://schemas.microsoft.com/office/powerpoint/2010/main" val="2378606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Wave 2">
    <p:spTree>
      <p:nvGrpSpPr>
        <p:cNvPr id="1" name=""/>
        <p:cNvGrpSpPr/>
        <p:nvPr/>
      </p:nvGrpSpPr>
      <p:grpSpPr>
        <a:xfrm>
          <a:off x="0" y="0"/>
          <a:ext cx="0" cy="0"/>
          <a:chOff x="0" y="0"/>
          <a:chExt cx="0" cy="0"/>
        </a:xfrm>
      </p:grpSpPr>
      <p:pic>
        <p:nvPicPr>
          <p:cNvPr id="4" name="Picture 3" descr="A close up of a blue fabric&#10;&#10;Description automatically generated">
            <a:extLst>
              <a:ext uri="{FF2B5EF4-FFF2-40B4-BE49-F238E27FC236}">
                <a16:creationId xmlns:a16="http://schemas.microsoft.com/office/drawing/2014/main" id="{70F177E3-DF10-73B7-8709-F643F34F7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46448"/>
            <a:ext cx="12192000" cy="2511552"/>
          </a:xfrm>
          <a:prstGeom prst="rect">
            <a:avLst/>
          </a:prstGeom>
        </p:spPr>
      </p:pic>
      <p:pic>
        <p:nvPicPr>
          <p:cNvPr id="8" name="Picture 7">
            <a:extLst>
              <a:ext uri="{FF2B5EF4-FFF2-40B4-BE49-F238E27FC236}">
                <a16:creationId xmlns:a16="http://schemas.microsoft.com/office/drawing/2014/main" id="{1E9262B5-2B8C-8DF9-44DE-7C2B288362E0}"/>
              </a:ext>
            </a:extLst>
          </p:cNvPr>
          <p:cNvPicPr>
            <a:picLocks noChangeAspect="1"/>
          </p:cNvPicPr>
          <p:nvPr userDrawn="1"/>
        </p:nvPicPr>
        <p:blipFill>
          <a:blip r:embed="rId3"/>
          <a:srcRect/>
          <a:stretch>
            <a:fillRect/>
          </a:stretch>
        </p:blipFill>
        <p:spPr>
          <a:xfrm>
            <a:off x="10328986" y="6127829"/>
            <a:ext cx="1567163" cy="461007"/>
          </a:xfrm>
          <a:prstGeom prst="rect">
            <a:avLst/>
          </a:prstGeom>
        </p:spPr>
      </p:pic>
      <p:sp>
        <p:nvSpPr>
          <p:cNvPr id="7" name="Text Placeholder 6">
            <a:extLst>
              <a:ext uri="{FF2B5EF4-FFF2-40B4-BE49-F238E27FC236}">
                <a16:creationId xmlns:a16="http://schemas.microsoft.com/office/drawing/2014/main" id="{1C54E2BF-7204-31DA-AF91-5DBA25A8524E}"/>
              </a:ext>
            </a:extLst>
          </p:cNvPr>
          <p:cNvSpPr>
            <a:spLocks noGrp="1"/>
          </p:cNvSpPr>
          <p:nvPr>
            <p:ph type="body" sz="quarter" idx="10"/>
          </p:nvPr>
        </p:nvSpPr>
        <p:spPr>
          <a:xfrm>
            <a:off x="786884" y="795130"/>
            <a:ext cx="8338066" cy="4224131"/>
          </a:xfrm>
          <a:prstGeom prst="rect">
            <a:avLst/>
          </a:prstGeom>
        </p:spPr>
        <p:txBody>
          <a:bodyPr lIns="0" tIns="0" rIns="0" bIns="0"/>
          <a:lstStyle>
            <a:lvl1pPr marL="0" indent="0">
              <a:buNone/>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5503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ave 3">
    <p:spTree>
      <p:nvGrpSpPr>
        <p:cNvPr id="1" name=""/>
        <p:cNvGrpSpPr/>
        <p:nvPr/>
      </p:nvGrpSpPr>
      <p:grpSpPr>
        <a:xfrm>
          <a:off x="0" y="0"/>
          <a:ext cx="0" cy="0"/>
          <a:chOff x="0" y="0"/>
          <a:chExt cx="0" cy="0"/>
        </a:xfrm>
      </p:grpSpPr>
      <p:pic>
        <p:nvPicPr>
          <p:cNvPr id="3" name="Picture 2" descr="A blue and black background&#10;&#10;Description automatically generated">
            <a:extLst>
              <a:ext uri="{FF2B5EF4-FFF2-40B4-BE49-F238E27FC236}">
                <a16:creationId xmlns:a16="http://schemas.microsoft.com/office/drawing/2014/main" id="{496F941B-8D83-8C65-0A70-2CD198DD8A4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654"/>
          <a:stretch/>
        </p:blipFill>
        <p:spPr>
          <a:xfrm rot="16200000" flipH="1">
            <a:off x="7242694" y="1908691"/>
            <a:ext cx="6857998" cy="3040619"/>
          </a:xfrm>
          <a:prstGeom prst="rect">
            <a:avLst/>
          </a:prstGeom>
        </p:spPr>
      </p:pic>
      <p:pic>
        <p:nvPicPr>
          <p:cNvPr id="5" name="Picture 4" descr="A yellow and orange circles with red lines&#10;&#10;Description automatically generated">
            <a:extLst>
              <a:ext uri="{FF2B5EF4-FFF2-40B4-BE49-F238E27FC236}">
                <a16:creationId xmlns:a16="http://schemas.microsoft.com/office/drawing/2014/main" id="{E4603385-A6FE-0E8C-7E88-221339B210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621893" y="0"/>
            <a:ext cx="2031627" cy="2133600"/>
          </a:xfrm>
          <a:prstGeom prst="rect">
            <a:avLst/>
          </a:prstGeom>
        </p:spPr>
      </p:pic>
      <p:pic>
        <p:nvPicPr>
          <p:cNvPr id="7" name="Picture 6" descr="A logo of a person in a circle&#10;&#10;Description automatically generated">
            <a:extLst>
              <a:ext uri="{FF2B5EF4-FFF2-40B4-BE49-F238E27FC236}">
                <a16:creationId xmlns:a16="http://schemas.microsoft.com/office/drawing/2014/main" id="{46948C02-B5EE-1D86-1600-3DDF79923BB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740178" y="269164"/>
            <a:ext cx="372389" cy="368665"/>
          </a:xfrm>
          <a:prstGeom prst="rect">
            <a:avLst/>
          </a:prstGeom>
        </p:spPr>
      </p:pic>
      <p:sp>
        <p:nvSpPr>
          <p:cNvPr id="2" name="Text Placeholder 6">
            <a:extLst>
              <a:ext uri="{FF2B5EF4-FFF2-40B4-BE49-F238E27FC236}">
                <a16:creationId xmlns:a16="http://schemas.microsoft.com/office/drawing/2014/main" id="{CB61AE9D-751C-BD8E-C4A6-6912A79FCF18}"/>
              </a:ext>
            </a:extLst>
          </p:cNvPr>
          <p:cNvSpPr>
            <a:spLocks noGrp="1"/>
          </p:cNvSpPr>
          <p:nvPr>
            <p:ph type="body" sz="quarter" idx="10"/>
          </p:nvPr>
        </p:nvSpPr>
        <p:spPr>
          <a:xfrm>
            <a:off x="786884" y="795130"/>
            <a:ext cx="8338066" cy="5267740"/>
          </a:xfrm>
          <a:prstGeom prst="rect">
            <a:avLst/>
          </a:prstGeom>
        </p:spPr>
        <p:txBody>
          <a:bodyPr lIns="0" tIns="0" rIns="0" bIns="0"/>
          <a:lstStyle>
            <a:lvl1pPr marL="0" indent="0">
              <a:buNone/>
              <a:defRPr sz="3200">
                <a:latin typeface="Source Sans Pro" panose="020B0503030403020204" pitchFamily="34" charset="0"/>
              </a:defRPr>
            </a:lvl1pPr>
            <a:lvl2pPr>
              <a:defRPr sz="2800">
                <a:latin typeface="Source Sans Pro" panose="020B0503030403020204" pitchFamily="34" charset="0"/>
              </a:defRPr>
            </a:lvl2pPr>
            <a:lvl3pPr>
              <a:defRPr sz="2400">
                <a:latin typeface="Source Sans Pro" panose="020B0503030403020204" pitchFamily="34" charset="0"/>
              </a:defRPr>
            </a:lvl3pPr>
            <a:lvl4pPr>
              <a:defRPr sz="2000">
                <a:latin typeface="Source Sans Pro" panose="020B0503030403020204" pitchFamily="34" charset="0"/>
              </a:defRPr>
            </a:lvl4pPr>
            <a:lvl5pPr>
              <a:defRPr sz="2000">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657265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pic>
        <p:nvPicPr>
          <p:cNvPr id="6" name="Picture 5" descr="A black background with orange text&#10;&#10;Description automatically generated">
            <a:extLst>
              <a:ext uri="{FF2B5EF4-FFF2-40B4-BE49-F238E27FC236}">
                <a16:creationId xmlns:a16="http://schemas.microsoft.com/office/drawing/2014/main" id="{CD6C5C58-3DE6-9AA5-3178-189C514D1B6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28986" y="6127829"/>
            <a:ext cx="1567163" cy="422399"/>
          </a:xfrm>
          <a:prstGeom prst="rect">
            <a:avLst/>
          </a:prstGeom>
        </p:spPr>
      </p:pic>
      <p:pic>
        <p:nvPicPr>
          <p:cNvPr id="4" name="Picture 3" descr="A yellow and orange circles with red lines&#10;&#10;Description automatically generated">
            <a:extLst>
              <a:ext uri="{FF2B5EF4-FFF2-40B4-BE49-F238E27FC236}">
                <a16:creationId xmlns:a16="http://schemas.microsoft.com/office/drawing/2014/main" id="{E262B848-1D29-7B3B-988C-09D4CB7D022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3428" y="307772"/>
            <a:ext cx="2031627" cy="2133600"/>
          </a:xfrm>
          <a:prstGeom prst="rect">
            <a:avLst/>
          </a:prstGeom>
        </p:spPr>
      </p:pic>
      <p:sp>
        <p:nvSpPr>
          <p:cNvPr id="3" name="Text Placeholder 6">
            <a:extLst>
              <a:ext uri="{FF2B5EF4-FFF2-40B4-BE49-F238E27FC236}">
                <a16:creationId xmlns:a16="http://schemas.microsoft.com/office/drawing/2014/main" id="{80ED4AD9-85D9-EEAB-7006-A36DC5FAFC8E}"/>
              </a:ext>
            </a:extLst>
          </p:cNvPr>
          <p:cNvSpPr>
            <a:spLocks noGrp="1"/>
          </p:cNvSpPr>
          <p:nvPr>
            <p:ph type="body" sz="quarter" idx="10"/>
          </p:nvPr>
        </p:nvSpPr>
        <p:spPr>
          <a:xfrm>
            <a:off x="786884" y="1938130"/>
            <a:ext cx="8338066" cy="3437696"/>
          </a:xfrm>
          <a:prstGeom prst="rect">
            <a:avLst/>
          </a:prstGeom>
        </p:spPr>
        <p:txBody>
          <a:bodyPr lIns="0" tIns="0" rIns="0" bIns="0"/>
          <a:lstStyle>
            <a:lvl1pPr marL="0" indent="0">
              <a:buNone/>
              <a:defRPr sz="2800">
                <a:latin typeface="Source Sans Pro" panose="020B0503030403020204" pitchFamily="34" charset="0"/>
              </a:defRPr>
            </a:lvl1pPr>
            <a:lvl2pPr>
              <a:defRPr sz="2400">
                <a:latin typeface="Source Sans Pro" panose="020B0503030403020204" pitchFamily="34" charset="0"/>
              </a:defRPr>
            </a:lvl2pPr>
            <a:lvl3pPr>
              <a:defRPr sz="2000">
                <a:latin typeface="Source Sans Pro" panose="020B0503030403020204" pitchFamily="34" charset="0"/>
              </a:defRPr>
            </a:lvl3pPr>
            <a:lvl4pPr>
              <a:defRPr sz="1800">
                <a:latin typeface="Source Sans Pro" panose="020B0503030403020204" pitchFamily="34" charset="0"/>
              </a:defRPr>
            </a:lvl4pPr>
            <a:lvl5pPr>
              <a:defRPr sz="1800">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1">
            <a:extLst>
              <a:ext uri="{FF2B5EF4-FFF2-40B4-BE49-F238E27FC236}">
                <a16:creationId xmlns:a16="http://schemas.microsoft.com/office/drawing/2014/main" id="{230E0A97-82FD-2DDC-FCFC-B4B834BB3CD7}"/>
              </a:ext>
            </a:extLst>
          </p:cNvPr>
          <p:cNvSpPr>
            <a:spLocks noGrp="1"/>
          </p:cNvSpPr>
          <p:nvPr>
            <p:ph type="title"/>
          </p:nvPr>
        </p:nvSpPr>
        <p:spPr>
          <a:xfrm>
            <a:off x="786884" y="696036"/>
            <a:ext cx="8338066" cy="786138"/>
          </a:xfrm>
          <a:prstGeom prst="rect">
            <a:avLst/>
          </a:prstGeom>
        </p:spPr>
        <p:txBody>
          <a:bodyPr lIns="0" rIns="0"/>
          <a:lstStyle>
            <a:lvl1pPr>
              <a:defRPr sz="6000">
                <a:solidFill>
                  <a:schemeClr val="tx2"/>
                </a:solidFill>
              </a:defRPr>
            </a:lvl1pPr>
          </a:lstStyle>
          <a:p>
            <a:r>
              <a:rPr lang="en-US"/>
              <a:t>Click to edit Master title style</a:t>
            </a:r>
          </a:p>
        </p:txBody>
      </p:sp>
    </p:spTree>
    <p:extLst>
      <p:ext uri="{BB962C8B-B14F-4D97-AF65-F5344CB8AC3E}">
        <p14:creationId xmlns:p14="http://schemas.microsoft.com/office/powerpoint/2010/main" val="1140579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Wave 1">
    <p:spTree>
      <p:nvGrpSpPr>
        <p:cNvPr id="1" name=""/>
        <p:cNvGrpSpPr/>
        <p:nvPr/>
      </p:nvGrpSpPr>
      <p:grpSpPr>
        <a:xfrm>
          <a:off x="0" y="0"/>
          <a:ext cx="0" cy="0"/>
          <a:chOff x="0" y="0"/>
          <a:chExt cx="0" cy="0"/>
        </a:xfrm>
      </p:grpSpPr>
      <p:pic>
        <p:nvPicPr>
          <p:cNvPr id="4" name="Picture 3" descr="A close up of a blue fabric&#10;&#10;Description automatically generated">
            <a:extLst>
              <a:ext uri="{FF2B5EF4-FFF2-40B4-BE49-F238E27FC236}">
                <a16:creationId xmlns:a16="http://schemas.microsoft.com/office/drawing/2014/main" id="{70F177E3-DF10-73B7-8709-F643F34F75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46448"/>
            <a:ext cx="12192000" cy="2511552"/>
          </a:xfrm>
          <a:prstGeom prst="rect">
            <a:avLst/>
          </a:prstGeom>
        </p:spPr>
      </p:pic>
      <p:pic>
        <p:nvPicPr>
          <p:cNvPr id="8" name="Picture 7">
            <a:extLst>
              <a:ext uri="{FF2B5EF4-FFF2-40B4-BE49-F238E27FC236}">
                <a16:creationId xmlns:a16="http://schemas.microsoft.com/office/drawing/2014/main" id="{1E9262B5-2B8C-8DF9-44DE-7C2B288362E0}"/>
              </a:ext>
            </a:extLst>
          </p:cNvPr>
          <p:cNvPicPr>
            <a:picLocks noChangeAspect="1"/>
          </p:cNvPicPr>
          <p:nvPr userDrawn="1"/>
        </p:nvPicPr>
        <p:blipFill>
          <a:blip r:embed="rId3"/>
          <a:srcRect/>
          <a:stretch>
            <a:fillRect/>
          </a:stretch>
        </p:blipFill>
        <p:spPr>
          <a:xfrm>
            <a:off x="10328986" y="6127829"/>
            <a:ext cx="1567163" cy="461007"/>
          </a:xfrm>
          <a:prstGeom prst="rect">
            <a:avLst/>
          </a:prstGeom>
        </p:spPr>
      </p:pic>
      <p:sp>
        <p:nvSpPr>
          <p:cNvPr id="5" name="Text Placeholder 6">
            <a:extLst>
              <a:ext uri="{FF2B5EF4-FFF2-40B4-BE49-F238E27FC236}">
                <a16:creationId xmlns:a16="http://schemas.microsoft.com/office/drawing/2014/main" id="{679CF0D5-756D-2A65-7C3B-C1AA02EAA7D8}"/>
              </a:ext>
            </a:extLst>
          </p:cNvPr>
          <p:cNvSpPr>
            <a:spLocks noGrp="1"/>
          </p:cNvSpPr>
          <p:nvPr>
            <p:ph type="body" sz="quarter" idx="10"/>
          </p:nvPr>
        </p:nvSpPr>
        <p:spPr>
          <a:xfrm>
            <a:off x="786884" y="1938130"/>
            <a:ext cx="8338066" cy="3437696"/>
          </a:xfrm>
          <a:prstGeom prst="rect">
            <a:avLst/>
          </a:prstGeom>
        </p:spPr>
        <p:txBody>
          <a:bodyPr lIns="0" tIns="0" rIns="0" bIns="0"/>
          <a:lstStyle>
            <a:lvl1pPr marL="0" indent="0">
              <a:buNone/>
              <a:defRPr sz="2800">
                <a:latin typeface="Source Sans Pro" panose="020B0503030403020204" pitchFamily="34" charset="0"/>
              </a:defRPr>
            </a:lvl1pPr>
            <a:lvl2pPr>
              <a:defRPr sz="2400">
                <a:latin typeface="Source Sans Pro" panose="020B0503030403020204" pitchFamily="34" charset="0"/>
              </a:defRPr>
            </a:lvl2pPr>
            <a:lvl3pPr>
              <a:defRPr sz="2000">
                <a:latin typeface="Source Sans Pro" panose="020B0503030403020204" pitchFamily="34" charset="0"/>
              </a:defRPr>
            </a:lvl3pPr>
            <a:lvl4pPr>
              <a:defRPr sz="1800">
                <a:latin typeface="Source Sans Pro" panose="020B0503030403020204" pitchFamily="34" charset="0"/>
              </a:defRPr>
            </a:lvl4pPr>
            <a:lvl5pPr>
              <a:defRPr sz="1800">
                <a:latin typeface="Source Sans Pro" panose="020B0503030403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E53BA189-580B-94A9-3850-C8388C9C15DD}"/>
              </a:ext>
            </a:extLst>
          </p:cNvPr>
          <p:cNvSpPr>
            <a:spLocks noGrp="1"/>
          </p:cNvSpPr>
          <p:nvPr>
            <p:ph type="title"/>
          </p:nvPr>
        </p:nvSpPr>
        <p:spPr>
          <a:xfrm>
            <a:off x="786884" y="696036"/>
            <a:ext cx="8338066" cy="786138"/>
          </a:xfrm>
          <a:prstGeom prst="rect">
            <a:avLst/>
          </a:prstGeom>
        </p:spPr>
        <p:txBody>
          <a:bodyPr lIns="0" rIns="0"/>
          <a:lstStyle>
            <a:lvl1pPr>
              <a:defRPr sz="6000">
                <a:solidFill>
                  <a:schemeClr val="tx2"/>
                </a:solidFill>
              </a:defRPr>
            </a:lvl1pPr>
          </a:lstStyle>
          <a:p>
            <a:r>
              <a:rPr lang="en-US"/>
              <a:t>Click to edit Master title style</a:t>
            </a:r>
          </a:p>
        </p:txBody>
      </p:sp>
    </p:spTree>
    <p:extLst>
      <p:ext uri="{BB962C8B-B14F-4D97-AF65-F5344CB8AC3E}">
        <p14:creationId xmlns:p14="http://schemas.microsoft.com/office/powerpoint/2010/main" val="9988604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rectangle">
    <p:spTree>
      <p:nvGrpSpPr>
        <p:cNvPr id="1" name=""/>
        <p:cNvGrpSpPr/>
        <p:nvPr/>
      </p:nvGrpSpPr>
      <p:grpSpPr>
        <a:xfrm>
          <a:off x="0" y="0"/>
          <a:ext cx="0" cy="0"/>
          <a:chOff x="0" y="0"/>
          <a:chExt cx="0" cy="0"/>
        </a:xfrm>
      </p:grpSpPr>
      <p:pic>
        <p:nvPicPr>
          <p:cNvPr id="14" name="Picture 13" descr="A black and orange background&#10;&#10;Description automatically generated">
            <a:extLst>
              <a:ext uri="{FF2B5EF4-FFF2-40B4-BE49-F238E27FC236}">
                <a16:creationId xmlns:a16="http://schemas.microsoft.com/office/drawing/2014/main" id="{A8B6BCA7-5AF6-559C-E113-1BEC81642A8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286"/>
            <a:ext cx="12192000" cy="6662928"/>
          </a:xfrm>
          <a:prstGeom prst="rect">
            <a:avLst/>
          </a:prstGeom>
        </p:spPr>
      </p:pic>
      <p:pic>
        <p:nvPicPr>
          <p:cNvPr id="10" name="Picture 9" descr="A black and tan wavy surface&#10;&#10;Description automatically generated">
            <a:extLst>
              <a:ext uri="{FF2B5EF4-FFF2-40B4-BE49-F238E27FC236}">
                <a16:creationId xmlns:a16="http://schemas.microsoft.com/office/drawing/2014/main" id="{19AC29B2-1436-C73A-5EC1-016658402AE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09472"/>
            <a:ext cx="12192000" cy="5748528"/>
          </a:xfrm>
          <a:prstGeom prst="rect">
            <a:avLst/>
          </a:prstGeom>
        </p:spPr>
      </p:pic>
      <p:pic>
        <p:nvPicPr>
          <p:cNvPr id="7" name="Picture 6">
            <a:extLst>
              <a:ext uri="{FF2B5EF4-FFF2-40B4-BE49-F238E27FC236}">
                <a16:creationId xmlns:a16="http://schemas.microsoft.com/office/drawing/2014/main" id="{96826B17-BF2A-703D-325B-745D5C84E4D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45650"/>
            <a:ext cx="12192000" cy="4937760"/>
          </a:xfrm>
          <a:prstGeom prst="rect">
            <a:avLst/>
          </a:prstGeom>
        </p:spPr>
      </p:pic>
      <p:pic>
        <p:nvPicPr>
          <p:cNvPr id="9" name="Picture 8">
            <a:extLst>
              <a:ext uri="{FF2B5EF4-FFF2-40B4-BE49-F238E27FC236}">
                <a16:creationId xmlns:a16="http://schemas.microsoft.com/office/drawing/2014/main" id="{B3FD9704-12AB-4C8E-9362-119E6674C721}"/>
              </a:ext>
            </a:extLst>
          </p:cNvPr>
          <p:cNvPicPr>
            <a:picLocks noChangeAspect="1"/>
          </p:cNvPicPr>
          <p:nvPr userDrawn="1"/>
        </p:nvPicPr>
        <p:blipFill>
          <a:blip r:embed="rId5"/>
          <a:srcRect/>
          <a:stretch>
            <a:fillRect/>
          </a:stretch>
        </p:blipFill>
        <p:spPr>
          <a:xfrm>
            <a:off x="10328986" y="6127829"/>
            <a:ext cx="1567163" cy="461007"/>
          </a:xfrm>
          <a:prstGeom prst="rect">
            <a:avLst/>
          </a:prstGeom>
        </p:spPr>
      </p:pic>
      <p:sp>
        <p:nvSpPr>
          <p:cNvPr id="11" name="Picture Placeholder 10">
            <a:extLst>
              <a:ext uri="{FF2B5EF4-FFF2-40B4-BE49-F238E27FC236}">
                <a16:creationId xmlns:a16="http://schemas.microsoft.com/office/drawing/2014/main" id="{1C74456B-7313-1EBA-EC55-8A71AB7C79C7}"/>
              </a:ext>
            </a:extLst>
          </p:cNvPr>
          <p:cNvSpPr>
            <a:spLocks noGrp="1" noRot="1" noMove="1" noResize="1" noEditPoints="1" noAdjustHandles="1" noChangeArrowheads="1" noChangeShapeType="1"/>
          </p:cNvSpPr>
          <p:nvPr>
            <p:ph type="pic" sz="quarter" idx="10"/>
          </p:nvPr>
        </p:nvSpPr>
        <p:spPr>
          <a:xfrm>
            <a:off x="4941277" y="1170383"/>
            <a:ext cx="4448786" cy="5216130"/>
          </a:xfrm>
          <a:prstGeom prst="rect">
            <a:avLst/>
          </a:prstGeom>
        </p:spPr>
        <p:txBody>
          <a:bodyPr/>
          <a:lstStyle/>
          <a:p>
            <a:endParaRPr lang="en-US"/>
          </a:p>
        </p:txBody>
      </p:sp>
      <p:sp>
        <p:nvSpPr>
          <p:cNvPr id="13" name="Text Placeholder 12">
            <a:extLst>
              <a:ext uri="{FF2B5EF4-FFF2-40B4-BE49-F238E27FC236}">
                <a16:creationId xmlns:a16="http://schemas.microsoft.com/office/drawing/2014/main" id="{5BF492BD-5ADD-03A0-9E93-DEAD6420B02C}"/>
              </a:ext>
            </a:extLst>
          </p:cNvPr>
          <p:cNvSpPr>
            <a:spLocks noGrp="1"/>
          </p:cNvSpPr>
          <p:nvPr>
            <p:ph type="body" sz="quarter" idx="11"/>
          </p:nvPr>
        </p:nvSpPr>
        <p:spPr>
          <a:xfrm>
            <a:off x="632973" y="914400"/>
            <a:ext cx="3943350" cy="2514600"/>
          </a:xfrm>
          <a:prstGeom prst="rect">
            <a:avLst/>
          </a:prstGeom>
        </p:spPr>
        <p:txBody>
          <a:bodyPr lIns="0" tIns="0" rIns="0" bIns="0"/>
          <a:lstStyle>
            <a:lvl1pPr marL="0" indent="0">
              <a:buNone/>
              <a:defRPr>
                <a:solidFill>
                  <a:schemeClr val="accent4"/>
                </a:solidFill>
              </a:defRPr>
            </a:lvl1pPr>
            <a:lvl2pPr marL="800100" indent="-342900">
              <a:buFont typeface="Arial" panose="020B0604020202020204" pitchFamily="34" charset="0"/>
              <a:buChar char="•"/>
              <a:defRPr>
                <a:solidFill>
                  <a:schemeClr val="accent4"/>
                </a:solidFill>
              </a:defRPr>
            </a:lvl2pPr>
            <a:lvl3pPr marL="1257300" indent="-342900">
              <a:buFont typeface="Arial" panose="020B0604020202020204" pitchFamily="34" charset="0"/>
              <a:buChar char="•"/>
              <a:defRPr>
                <a:solidFill>
                  <a:schemeClr val="accent4"/>
                </a:solidFill>
              </a:defRPr>
            </a:lvl3pPr>
            <a:lvl4pPr marL="1657350" indent="-285750">
              <a:buFont typeface="Arial" panose="020B0604020202020204" pitchFamily="34" charset="0"/>
              <a:buChar char="•"/>
              <a:defRPr>
                <a:solidFill>
                  <a:schemeClr val="accent4"/>
                </a:solidFill>
              </a:defRPr>
            </a:lvl4pPr>
            <a:lvl5pPr marL="2114550" indent="-285750">
              <a:buFont typeface="Arial" panose="020B0604020202020204" pitchFamily="34" charset="0"/>
              <a:buChar cha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20829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ow wave pink">
    <p:bg>
      <p:bgPr>
        <a:solidFill>
          <a:schemeClr val="bg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F1384FB-F95B-36FE-4DFF-6BFFB388A1E6}"/>
              </a:ext>
            </a:extLst>
          </p:cNvPr>
          <p:cNvGrpSpPr/>
          <p:nvPr userDrawn="1"/>
        </p:nvGrpSpPr>
        <p:grpSpPr>
          <a:xfrm>
            <a:off x="-834269" y="2492205"/>
            <a:ext cx="13860538" cy="4365795"/>
            <a:chOff x="0" y="225286"/>
            <a:chExt cx="12192000" cy="6662928"/>
          </a:xfrm>
        </p:grpSpPr>
        <p:pic>
          <p:nvPicPr>
            <p:cNvPr id="3" name="Picture 2" descr="A black and orange background&#10;&#10;Description automatically generated">
              <a:extLst>
                <a:ext uri="{FF2B5EF4-FFF2-40B4-BE49-F238E27FC236}">
                  <a16:creationId xmlns:a16="http://schemas.microsoft.com/office/drawing/2014/main" id="{D81F3CDB-8F72-31A6-89C3-176C047F952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286"/>
              <a:ext cx="12192000" cy="6662928"/>
            </a:xfrm>
            <a:prstGeom prst="rect">
              <a:avLst/>
            </a:prstGeom>
          </p:spPr>
        </p:pic>
        <p:pic>
          <p:nvPicPr>
            <p:cNvPr id="5" name="Picture 4" descr="A black and tan wavy surface&#10;&#10;Description automatically generated">
              <a:extLst>
                <a:ext uri="{FF2B5EF4-FFF2-40B4-BE49-F238E27FC236}">
                  <a16:creationId xmlns:a16="http://schemas.microsoft.com/office/drawing/2014/main" id="{ED0503FE-B444-389C-A794-3073724E4FC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39685"/>
              <a:ext cx="12192000" cy="5748529"/>
            </a:xfrm>
            <a:prstGeom prst="rect">
              <a:avLst/>
            </a:prstGeom>
          </p:spPr>
        </p:pic>
        <p:pic>
          <p:nvPicPr>
            <p:cNvPr id="6" name="Picture 5">
              <a:extLst>
                <a:ext uri="{FF2B5EF4-FFF2-40B4-BE49-F238E27FC236}">
                  <a16:creationId xmlns:a16="http://schemas.microsoft.com/office/drawing/2014/main" id="{093590AA-784A-D3C8-F599-3AE74D32800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950453"/>
              <a:ext cx="12192000" cy="4937761"/>
            </a:xfrm>
            <a:prstGeom prst="rect">
              <a:avLst/>
            </a:prstGeom>
          </p:spPr>
        </p:pic>
      </p:grpSp>
      <p:pic>
        <p:nvPicPr>
          <p:cNvPr id="8" name="Picture 7">
            <a:extLst>
              <a:ext uri="{FF2B5EF4-FFF2-40B4-BE49-F238E27FC236}">
                <a16:creationId xmlns:a16="http://schemas.microsoft.com/office/drawing/2014/main" id="{23815765-FB6F-F3C0-C89D-34132EE1F81A}"/>
              </a:ext>
            </a:extLst>
          </p:cNvPr>
          <p:cNvPicPr>
            <a:picLocks noChangeAspect="1"/>
          </p:cNvPicPr>
          <p:nvPr userDrawn="1"/>
        </p:nvPicPr>
        <p:blipFill>
          <a:blip r:embed="rId5"/>
          <a:srcRect/>
          <a:stretch>
            <a:fillRect/>
          </a:stretch>
        </p:blipFill>
        <p:spPr>
          <a:xfrm>
            <a:off x="10328986" y="6127829"/>
            <a:ext cx="1567163" cy="461007"/>
          </a:xfrm>
          <a:prstGeom prst="rect">
            <a:avLst/>
          </a:prstGeom>
        </p:spPr>
      </p:pic>
      <p:sp>
        <p:nvSpPr>
          <p:cNvPr id="9" name="Title 1">
            <a:extLst>
              <a:ext uri="{FF2B5EF4-FFF2-40B4-BE49-F238E27FC236}">
                <a16:creationId xmlns:a16="http://schemas.microsoft.com/office/drawing/2014/main" id="{CD603E4F-7FBE-F4C2-9C60-EFCBED8460FB}"/>
              </a:ext>
            </a:extLst>
          </p:cNvPr>
          <p:cNvSpPr>
            <a:spLocks noGrp="1"/>
          </p:cNvSpPr>
          <p:nvPr>
            <p:ph type="title"/>
          </p:nvPr>
        </p:nvSpPr>
        <p:spPr>
          <a:xfrm>
            <a:off x="795129" y="805069"/>
            <a:ext cx="7026967" cy="3071191"/>
          </a:xfrm>
          <a:prstGeom prst="rect">
            <a:avLst/>
          </a:prstGeom>
        </p:spPr>
        <p:txBody>
          <a:bodyPr/>
          <a:lstStyle>
            <a:lvl1pPr>
              <a:defRPr sz="8000">
                <a:solidFill>
                  <a:schemeClr val="tx1"/>
                </a:solidFill>
              </a:defRPr>
            </a:lvl1pPr>
          </a:lstStyle>
          <a:p>
            <a:r>
              <a:rPr lang="en-US"/>
              <a:t>Click to edit Master title style</a:t>
            </a:r>
          </a:p>
        </p:txBody>
      </p:sp>
    </p:spTree>
    <p:extLst>
      <p:ext uri="{BB962C8B-B14F-4D97-AF65-F5344CB8AC3E}">
        <p14:creationId xmlns:p14="http://schemas.microsoft.com/office/powerpoint/2010/main" val="4269775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11/17/2023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7.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6.jpe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17.xml"/><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6.jpe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ack background with orange letters&#10;&#10;Description automatically generated" hidden="1">
            <a:extLst>
              <a:ext uri="{FF2B5EF4-FFF2-40B4-BE49-F238E27FC236}">
                <a16:creationId xmlns:a16="http://schemas.microsoft.com/office/drawing/2014/main" id="{D8B26B34-AEAC-D7E2-93C4-9E71FBD0F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89" y="1379840"/>
            <a:ext cx="10280161" cy="2261636"/>
          </a:xfrm>
          <a:prstGeom prst="rect">
            <a:avLst/>
          </a:prstGeom>
        </p:spPr>
      </p:pic>
      <p:pic>
        <p:nvPicPr>
          <p:cNvPr id="30" name="Picture 29" descr="A black background with white text&#10;&#10;Description automatically generated" hidden="1">
            <a:extLst>
              <a:ext uri="{FF2B5EF4-FFF2-40B4-BE49-F238E27FC236}">
                <a16:creationId xmlns:a16="http://schemas.microsoft.com/office/drawing/2014/main" id="{C006E57D-5086-1795-BDD9-5DCF82799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86" y="1443790"/>
            <a:ext cx="11302028" cy="2486446"/>
          </a:xfrm>
          <a:prstGeom prst="rect">
            <a:avLst/>
          </a:prstGeom>
        </p:spPr>
      </p:pic>
      <p:pic>
        <p:nvPicPr>
          <p:cNvPr id="3" name="Picture 2" descr="A black and white sign with white text&#10;&#10;Description automatically generated" hidden="1">
            <a:extLst>
              <a:ext uri="{FF2B5EF4-FFF2-40B4-BE49-F238E27FC236}">
                <a16:creationId xmlns:a16="http://schemas.microsoft.com/office/drawing/2014/main" id="{18B4B2AA-1D86-4566-DE6F-3867A2738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9" y="592510"/>
            <a:ext cx="4413954" cy="4925973"/>
          </a:xfrm>
          <a:prstGeom prst="rect">
            <a:avLst/>
          </a:prstGeom>
        </p:spPr>
      </p:pic>
      <p:pic>
        <p:nvPicPr>
          <p:cNvPr id="6" name="Picture 5" descr="A black and orange text on a black background&#10;&#10;Description automatically generated" hidden="1">
            <a:extLst>
              <a:ext uri="{FF2B5EF4-FFF2-40B4-BE49-F238E27FC236}">
                <a16:creationId xmlns:a16="http://schemas.microsoft.com/office/drawing/2014/main" id="{0A0E910A-9D60-34D4-B88A-6E4F2C6DC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58" y="592512"/>
            <a:ext cx="4413954" cy="4925972"/>
          </a:xfrm>
          <a:prstGeom prst="rect">
            <a:avLst/>
          </a:prstGeom>
        </p:spPr>
      </p:pic>
      <p:grpSp>
        <p:nvGrpSpPr>
          <p:cNvPr id="7" name="Group 6">
            <a:extLst>
              <a:ext uri="{FF2B5EF4-FFF2-40B4-BE49-F238E27FC236}">
                <a16:creationId xmlns:a16="http://schemas.microsoft.com/office/drawing/2014/main" id="{4C7DBAEA-940D-7A4B-A627-56A7016E6E2D}"/>
              </a:ext>
            </a:extLst>
          </p:cNvPr>
          <p:cNvGrpSpPr/>
          <p:nvPr/>
        </p:nvGrpSpPr>
        <p:grpSpPr>
          <a:xfrm>
            <a:off x="444990" y="1283587"/>
            <a:ext cx="10093486" cy="2742981"/>
            <a:chOff x="444988" y="732140"/>
            <a:chExt cx="7400199" cy="2011060"/>
          </a:xfrm>
        </p:grpSpPr>
        <p:grpSp>
          <p:nvGrpSpPr>
            <p:cNvPr id="8" name="Group 7">
              <a:extLst>
                <a:ext uri="{FF2B5EF4-FFF2-40B4-BE49-F238E27FC236}">
                  <a16:creationId xmlns:a16="http://schemas.microsoft.com/office/drawing/2014/main" id="{7E275731-EFD7-A71E-1E71-2318A9C87A1C}"/>
                </a:ext>
              </a:extLst>
            </p:cNvPr>
            <p:cNvGrpSpPr/>
            <p:nvPr/>
          </p:nvGrpSpPr>
          <p:grpSpPr>
            <a:xfrm>
              <a:off x="444988" y="732140"/>
              <a:ext cx="7400199" cy="2011060"/>
              <a:chOff x="444988" y="732140"/>
              <a:chExt cx="7400199" cy="2011060"/>
            </a:xfrm>
          </p:grpSpPr>
          <p:pic>
            <p:nvPicPr>
              <p:cNvPr id="10" name="Picture 9" descr="A black background with orange letters&#10;&#10;Description automatically generated">
                <a:extLst>
                  <a:ext uri="{FF2B5EF4-FFF2-40B4-BE49-F238E27FC236}">
                    <a16:creationId xmlns:a16="http://schemas.microsoft.com/office/drawing/2014/main" id="{4B85215C-8608-2718-A97D-E7AC416D8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88" y="732140"/>
                <a:ext cx="7375179" cy="1622540"/>
              </a:xfrm>
              <a:prstGeom prst="rect">
                <a:avLst/>
              </a:prstGeom>
            </p:spPr>
          </p:pic>
          <p:pic>
            <p:nvPicPr>
              <p:cNvPr id="11" name="Picture 10" descr="A black background with orange letters&#10;&#10;Description automatically generated">
                <a:extLst>
                  <a:ext uri="{FF2B5EF4-FFF2-40B4-BE49-F238E27FC236}">
                    <a16:creationId xmlns:a16="http://schemas.microsoft.com/office/drawing/2014/main" id="{C81CE0CE-8F0E-2576-D885-D69C18A00C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1836" y="2237278"/>
                <a:ext cx="3513351" cy="505922"/>
              </a:xfrm>
              <a:prstGeom prst="rect">
                <a:avLst/>
              </a:prstGeom>
            </p:spPr>
          </p:pic>
        </p:grpSp>
        <p:pic>
          <p:nvPicPr>
            <p:cNvPr id="9" name="Picture 8" descr="A blue letters on a black background&#10;&#10;Description automatically generated">
              <a:extLst>
                <a:ext uri="{FF2B5EF4-FFF2-40B4-BE49-F238E27FC236}">
                  <a16:creationId xmlns:a16="http://schemas.microsoft.com/office/drawing/2014/main" id="{D08BE581-9247-6B05-E5C4-A1FA27ABC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5581" y="1011198"/>
              <a:ext cx="2224586" cy="418222"/>
            </a:xfrm>
            <a:prstGeom prst="rect">
              <a:avLst/>
            </a:prstGeom>
          </p:spPr>
        </p:pic>
      </p:grpSp>
      <p:pic>
        <p:nvPicPr>
          <p:cNvPr id="12" name="Picture 11" descr="A yellow and orange circles with red lines&#10;&#10;Description automatically generated">
            <a:extLst>
              <a:ext uri="{FF2B5EF4-FFF2-40B4-BE49-F238E27FC236}">
                <a16:creationId xmlns:a16="http://schemas.microsoft.com/office/drawing/2014/main" id="{B49D1E23-9A1F-681B-7923-1999C45E2C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2400" y="0"/>
            <a:ext cx="1945274" cy="2042913"/>
          </a:xfrm>
          <a:prstGeom prst="rect">
            <a:avLst/>
          </a:prstGeom>
        </p:spPr>
      </p:pic>
    </p:spTree>
    <p:extLst>
      <p:ext uri="{BB962C8B-B14F-4D97-AF65-F5344CB8AC3E}">
        <p14:creationId xmlns:p14="http://schemas.microsoft.com/office/powerpoint/2010/main" val="15922098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9">
            <a:extLst>
              <a:ext uri="{FF2B5EF4-FFF2-40B4-BE49-F238E27FC236}">
                <a16:creationId xmlns:a16="http://schemas.microsoft.com/office/drawing/2014/main" id="{0F40AB6F-610E-405E-9B5A-046741F9EAE7}"/>
              </a:ext>
            </a:extLst>
          </p:cNvPr>
          <p:cNvSpPr txBox="1"/>
          <p:nvPr/>
        </p:nvSpPr>
        <p:spPr>
          <a:xfrm>
            <a:off x="942392" y="2830284"/>
            <a:ext cx="7968342" cy="1015663"/>
          </a:xfrm>
          <a:prstGeom prst="rect">
            <a:avLst/>
          </a:prstGeom>
        </p:spPr>
        <p:txBody>
          <a:bodyPr wrap="square" lIns="0" tIns="0" rIns="0" bIns="0" rtlCol="0" anchor="t">
            <a:spAutoFit/>
          </a:bodyPr>
          <a:lstStyle/>
          <a:p>
            <a:r>
              <a:rPr lang="en-US" sz="6600" spc="64">
                <a:solidFill>
                  <a:schemeClr val="accent2"/>
                </a:solidFill>
                <a:latin typeface="+mj-lt"/>
              </a:rPr>
              <a:t>Announcements</a:t>
            </a:r>
            <a:endParaRPr lang="en-US" sz="4800">
              <a:solidFill>
                <a:schemeClr val="accent2"/>
              </a:solidFill>
              <a:latin typeface="+mj-lt"/>
            </a:endParaRPr>
          </a:p>
        </p:txBody>
      </p:sp>
      <p:sp>
        <p:nvSpPr>
          <p:cNvPr id="2" name="Title 1">
            <a:extLst>
              <a:ext uri="{FF2B5EF4-FFF2-40B4-BE49-F238E27FC236}">
                <a16:creationId xmlns:a16="http://schemas.microsoft.com/office/drawing/2014/main" id="{6495E88F-928F-F6E1-265A-D7D5917FB19D}"/>
              </a:ext>
            </a:extLst>
          </p:cNvPr>
          <p:cNvSpPr>
            <a:spLocks noGrp="1"/>
          </p:cNvSpPr>
          <p:nvPr>
            <p:ph type="title"/>
          </p:nvPr>
        </p:nvSpPr>
        <p:spPr>
          <a:xfrm>
            <a:off x="2445360" y="1942355"/>
            <a:ext cx="4962406" cy="2133600"/>
          </a:xfrm>
        </p:spPr>
        <p:txBody>
          <a:bodyPr/>
          <a:lstStyle/>
          <a:p>
            <a:pPr algn="ctr"/>
            <a:r>
              <a:rPr lang="en-US" sz="10000"/>
              <a:t>YES WE </a:t>
            </a:r>
            <a:br>
              <a:rPr lang="en-US" sz="10000"/>
            </a:br>
            <a:r>
              <a:rPr lang="en-US" sz="10000"/>
              <a:t>CAN, CAN!</a:t>
            </a:r>
          </a:p>
        </p:txBody>
      </p:sp>
    </p:spTree>
    <p:extLst>
      <p:ext uri="{BB962C8B-B14F-4D97-AF65-F5344CB8AC3E}">
        <p14:creationId xmlns:p14="http://schemas.microsoft.com/office/powerpoint/2010/main" val="2550777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51257C-538B-6EBE-53E2-5F3940BB53FC}"/>
              </a:ext>
            </a:extLst>
          </p:cNvPr>
          <p:cNvSpPr>
            <a:spLocks noGrp="1"/>
          </p:cNvSpPr>
          <p:nvPr>
            <p:ph type="title"/>
          </p:nvPr>
        </p:nvSpPr>
        <p:spPr>
          <a:xfrm>
            <a:off x="4339507" y="480592"/>
            <a:ext cx="3512986" cy="3071191"/>
          </a:xfrm>
        </p:spPr>
        <p:txBody>
          <a:bodyPr/>
          <a:lstStyle/>
          <a:p>
            <a:pPr algn="ctr"/>
            <a:r>
              <a:rPr lang="en-US"/>
              <a:t>THANK YOU!</a:t>
            </a:r>
          </a:p>
        </p:txBody>
      </p:sp>
      <p:pic>
        <p:nvPicPr>
          <p:cNvPr id="1028" name="Picture 4" descr="A person smiling with arms crossed&#10;&#10;Description automatically generated">
            <a:extLst>
              <a:ext uri="{FF2B5EF4-FFF2-40B4-BE49-F238E27FC236}">
                <a16:creationId xmlns:a16="http://schemas.microsoft.com/office/drawing/2014/main" id="{5F47E0D9-7F20-4535-978D-70AE621778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056" y="122783"/>
            <a:ext cx="4302125"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27314E5-8FC1-453A-929C-467B7EE502A1}"/>
              </a:ext>
            </a:extLst>
          </p:cNvPr>
          <p:cNvSpPr txBox="1"/>
          <p:nvPr/>
        </p:nvSpPr>
        <p:spPr>
          <a:xfrm>
            <a:off x="5042352" y="6115718"/>
            <a:ext cx="4282937" cy="584775"/>
          </a:xfrm>
          <a:prstGeom prst="rect">
            <a:avLst/>
          </a:prstGeom>
          <a:noFill/>
        </p:spPr>
        <p:txBody>
          <a:bodyPr wrap="square" rtlCol="0">
            <a:spAutoFit/>
          </a:bodyPr>
          <a:lstStyle/>
          <a:p>
            <a:pPr algn="ctr"/>
            <a:r>
              <a:rPr lang="en-US" b="1" spc="300">
                <a:solidFill>
                  <a:schemeClr val="bg1"/>
                </a:solidFill>
              </a:rPr>
              <a:t>Melannie Denise Cunningham</a:t>
            </a:r>
          </a:p>
          <a:p>
            <a:pPr algn="ctr"/>
            <a:r>
              <a:rPr lang="en-US" sz="1400" b="1" spc="300">
                <a:solidFill>
                  <a:schemeClr val="bg1"/>
                </a:solidFill>
              </a:rPr>
              <a:t>info@thecunnighamnetwork.com</a:t>
            </a:r>
          </a:p>
        </p:txBody>
      </p:sp>
    </p:spTree>
    <p:extLst>
      <p:ext uri="{BB962C8B-B14F-4D97-AF65-F5344CB8AC3E}">
        <p14:creationId xmlns:p14="http://schemas.microsoft.com/office/powerpoint/2010/main" val="1539208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black background with orange letters&#10;&#10;Description automatically generated" hidden="1">
            <a:extLst>
              <a:ext uri="{FF2B5EF4-FFF2-40B4-BE49-F238E27FC236}">
                <a16:creationId xmlns:a16="http://schemas.microsoft.com/office/drawing/2014/main" id="{D8B26B34-AEAC-D7E2-93C4-9E71FBD0F5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89" y="1379840"/>
            <a:ext cx="10280161" cy="2261636"/>
          </a:xfrm>
          <a:prstGeom prst="rect">
            <a:avLst/>
          </a:prstGeom>
        </p:spPr>
      </p:pic>
      <p:pic>
        <p:nvPicPr>
          <p:cNvPr id="30" name="Picture 29" descr="A black background with white text&#10;&#10;Description automatically generated" hidden="1">
            <a:extLst>
              <a:ext uri="{FF2B5EF4-FFF2-40B4-BE49-F238E27FC236}">
                <a16:creationId xmlns:a16="http://schemas.microsoft.com/office/drawing/2014/main" id="{C006E57D-5086-1795-BDD9-5DCF82799E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986" y="1443790"/>
            <a:ext cx="11302028" cy="2486446"/>
          </a:xfrm>
          <a:prstGeom prst="rect">
            <a:avLst/>
          </a:prstGeom>
        </p:spPr>
      </p:pic>
      <p:pic>
        <p:nvPicPr>
          <p:cNvPr id="3" name="Picture 2" descr="A black and white sign with white text&#10;&#10;Description automatically generated" hidden="1">
            <a:extLst>
              <a:ext uri="{FF2B5EF4-FFF2-40B4-BE49-F238E27FC236}">
                <a16:creationId xmlns:a16="http://schemas.microsoft.com/office/drawing/2014/main" id="{18B4B2AA-1D86-4566-DE6F-3867A2738C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3559" y="592510"/>
            <a:ext cx="4413954" cy="4925973"/>
          </a:xfrm>
          <a:prstGeom prst="rect">
            <a:avLst/>
          </a:prstGeom>
        </p:spPr>
      </p:pic>
      <p:pic>
        <p:nvPicPr>
          <p:cNvPr id="6" name="Picture 5" descr="A black and orange text on a black background&#10;&#10;Description automatically generated" hidden="1">
            <a:extLst>
              <a:ext uri="{FF2B5EF4-FFF2-40B4-BE49-F238E27FC236}">
                <a16:creationId xmlns:a16="http://schemas.microsoft.com/office/drawing/2014/main" id="{0A0E910A-9D60-34D4-B88A-6E4F2C6DC7E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3558" y="592512"/>
            <a:ext cx="4413954" cy="4925972"/>
          </a:xfrm>
          <a:prstGeom prst="rect">
            <a:avLst/>
          </a:prstGeom>
        </p:spPr>
      </p:pic>
      <p:grpSp>
        <p:nvGrpSpPr>
          <p:cNvPr id="7" name="Group 6">
            <a:extLst>
              <a:ext uri="{FF2B5EF4-FFF2-40B4-BE49-F238E27FC236}">
                <a16:creationId xmlns:a16="http://schemas.microsoft.com/office/drawing/2014/main" id="{4C7DBAEA-940D-7A4B-A627-56A7016E6E2D}"/>
              </a:ext>
            </a:extLst>
          </p:cNvPr>
          <p:cNvGrpSpPr/>
          <p:nvPr/>
        </p:nvGrpSpPr>
        <p:grpSpPr>
          <a:xfrm>
            <a:off x="444990" y="1283587"/>
            <a:ext cx="10093486" cy="2742981"/>
            <a:chOff x="444988" y="732140"/>
            <a:chExt cx="7400199" cy="2011060"/>
          </a:xfrm>
        </p:grpSpPr>
        <p:grpSp>
          <p:nvGrpSpPr>
            <p:cNvPr id="8" name="Group 7">
              <a:extLst>
                <a:ext uri="{FF2B5EF4-FFF2-40B4-BE49-F238E27FC236}">
                  <a16:creationId xmlns:a16="http://schemas.microsoft.com/office/drawing/2014/main" id="{7E275731-EFD7-A71E-1E71-2318A9C87A1C}"/>
                </a:ext>
              </a:extLst>
            </p:cNvPr>
            <p:cNvGrpSpPr/>
            <p:nvPr/>
          </p:nvGrpSpPr>
          <p:grpSpPr>
            <a:xfrm>
              <a:off x="444988" y="732140"/>
              <a:ext cx="7400199" cy="2011060"/>
              <a:chOff x="444988" y="732140"/>
              <a:chExt cx="7400199" cy="2011060"/>
            </a:xfrm>
          </p:grpSpPr>
          <p:pic>
            <p:nvPicPr>
              <p:cNvPr id="10" name="Picture 9" descr="A black background with orange letters&#10;&#10;Description automatically generated">
                <a:extLst>
                  <a:ext uri="{FF2B5EF4-FFF2-40B4-BE49-F238E27FC236}">
                    <a16:creationId xmlns:a16="http://schemas.microsoft.com/office/drawing/2014/main" id="{4B85215C-8608-2718-A97D-E7AC416D87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988" y="732140"/>
                <a:ext cx="7375179" cy="1622540"/>
              </a:xfrm>
              <a:prstGeom prst="rect">
                <a:avLst/>
              </a:prstGeom>
            </p:spPr>
          </p:pic>
          <p:pic>
            <p:nvPicPr>
              <p:cNvPr id="11" name="Picture 10" descr="A black background with orange letters&#10;&#10;Description automatically generated">
                <a:extLst>
                  <a:ext uri="{FF2B5EF4-FFF2-40B4-BE49-F238E27FC236}">
                    <a16:creationId xmlns:a16="http://schemas.microsoft.com/office/drawing/2014/main" id="{C81CE0CE-8F0E-2576-D885-D69C18A00C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31836" y="2237278"/>
                <a:ext cx="3513351" cy="505922"/>
              </a:xfrm>
              <a:prstGeom prst="rect">
                <a:avLst/>
              </a:prstGeom>
            </p:spPr>
          </p:pic>
        </p:grpSp>
        <p:pic>
          <p:nvPicPr>
            <p:cNvPr id="9" name="Picture 8" descr="A blue letters on a black background&#10;&#10;Description automatically generated">
              <a:extLst>
                <a:ext uri="{FF2B5EF4-FFF2-40B4-BE49-F238E27FC236}">
                  <a16:creationId xmlns:a16="http://schemas.microsoft.com/office/drawing/2014/main" id="{D08BE581-9247-6B05-E5C4-A1FA27ABC1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95581" y="1011198"/>
              <a:ext cx="2224586" cy="418222"/>
            </a:xfrm>
            <a:prstGeom prst="rect">
              <a:avLst/>
            </a:prstGeom>
          </p:spPr>
        </p:pic>
      </p:grpSp>
      <p:pic>
        <p:nvPicPr>
          <p:cNvPr id="12" name="Picture 11" descr="A yellow and orange circles with red lines&#10;&#10;Description automatically generated">
            <a:extLst>
              <a:ext uri="{FF2B5EF4-FFF2-40B4-BE49-F238E27FC236}">
                <a16:creationId xmlns:a16="http://schemas.microsoft.com/office/drawing/2014/main" id="{B49D1E23-9A1F-681B-7923-1999C45E2C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62400" y="0"/>
            <a:ext cx="1945274" cy="2042913"/>
          </a:xfrm>
          <a:prstGeom prst="rect">
            <a:avLst/>
          </a:prstGeom>
        </p:spPr>
      </p:pic>
    </p:spTree>
    <p:extLst>
      <p:ext uri="{BB962C8B-B14F-4D97-AF65-F5344CB8AC3E}">
        <p14:creationId xmlns:p14="http://schemas.microsoft.com/office/powerpoint/2010/main" val="2273774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9">
            <a:extLst>
              <a:ext uri="{FF2B5EF4-FFF2-40B4-BE49-F238E27FC236}">
                <a16:creationId xmlns:a16="http://schemas.microsoft.com/office/drawing/2014/main" id="{AC3726DD-F117-4BD0-909E-4057C0BDFCDE}"/>
              </a:ext>
            </a:extLst>
          </p:cNvPr>
          <p:cNvSpPr txBox="1"/>
          <p:nvPr/>
        </p:nvSpPr>
        <p:spPr>
          <a:xfrm>
            <a:off x="632973" y="1876057"/>
            <a:ext cx="3943350" cy="2523768"/>
          </a:xfrm>
          <a:prstGeom prst="rect">
            <a:avLst/>
          </a:prstGeom>
        </p:spPr>
        <p:txBody>
          <a:bodyPr wrap="square" lIns="0" tIns="0" rIns="0" bIns="0" rtlCol="0" anchor="t">
            <a:spAutoFit/>
          </a:bodyPr>
          <a:lstStyle/>
          <a:p>
            <a:r>
              <a:rPr lang="en-US" sz="4800" b="1" spc="64" err="1">
                <a:solidFill>
                  <a:schemeClr val="accent2"/>
                </a:solidFill>
              </a:rPr>
              <a:t>Melannie</a:t>
            </a:r>
            <a:r>
              <a:rPr lang="en-US" sz="4800" b="1" spc="64">
                <a:solidFill>
                  <a:schemeClr val="accent2"/>
                </a:solidFill>
              </a:rPr>
              <a:t> Denise Cunningham</a:t>
            </a:r>
          </a:p>
          <a:p>
            <a:r>
              <a:rPr lang="en-US" sz="2000">
                <a:solidFill>
                  <a:schemeClr val="tx2"/>
                </a:solidFill>
                <a:latin typeface="Source Sans Pro" panose="020B0503030403020204" pitchFamily="34" charset="0"/>
              </a:rPr>
              <a:t>The Peace Queen</a:t>
            </a:r>
          </a:p>
        </p:txBody>
      </p:sp>
      <p:grpSp>
        <p:nvGrpSpPr>
          <p:cNvPr id="10" name="Group 9" hidden="1">
            <a:extLst>
              <a:ext uri="{FF2B5EF4-FFF2-40B4-BE49-F238E27FC236}">
                <a16:creationId xmlns:a16="http://schemas.microsoft.com/office/drawing/2014/main" id="{286E365D-28D5-4869-B666-7BB705758939}"/>
              </a:ext>
            </a:extLst>
          </p:cNvPr>
          <p:cNvGrpSpPr/>
          <p:nvPr/>
        </p:nvGrpSpPr>
        <p:grpSpPr>
          <a:xfrm>
            <a:off x="4941277" y="1175656"/>
            <a:ext cx="4466025" cy="5216129"/>
            <a:chOff x="1110351" y="2472612"/>
            <a:chExt cx="5187812" cy="3293706"/>
          </a:xfrm>
          <a:solidFill>
            <a:schemeClr val="bg2"/>
          </a:solidFill>
        </p:grpSpPr>
        <p:sp>
          <p:nvSpPr>
            <p:cNvPr id="7" name="Rectangle 6">
              <a:extLst>
                <a:ext uri="{FF2B5EF4-FFF2-40B4-BE49-F238E27FC236}">
                  <a16:creationId xmlns:a16="http://schemas.microsoft.com/office/drawing/2014/main" id="{29DB2E7E-D1CF-4CD4-940B-A38EAC8A57E1}"/>
                </a:ext>
              </a:extLst>
            </p:cNvPr>
            <p:cNvSpPr/>
            <p:nvPr/>
          </p:nvSpPr>
          <p:spPr>
            <a:xfrm>
              <a:off x="1110351" y="2472612"/>
              <a:ext cx="5187812" cy="3293706"/>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cxnSp>
          <p:nvCxnSpPr>
            <p:cNvPr id="9" name="Straight Connector 8">
              <a:extLst>
                <a:ext uri="{FF2B5EF4-FFF2-40B4-BE49-F238E27FC236}">
                  <a16:creationId xmlns:a16="http://schemas.microsoft.com/office/drawing/2014/main" id="{D0FC0A82-7640-4A5A-A9DD-DED17C916AF4}"/>
                </a:ext>
              </a:extLst>
            </p:cNvPr>
            <p:cNvCxnSpPr/>
            <p:nvPr/>
          </p:nvCxnSpPr>
          <p:spPr>
            <a:xfrm>
              <a:off x="1110351" y="2565918"/>
              <a:ext cx="5057184" cy="3116425"/>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9BB8A7F2-47AD-FB65-8E3E-2AF6EC649EAD}"/>
              </a:ext>
            </a:extLst>
          </p:cNvPr>
          <p:cNvSpPr>
            <a:spLocks noGrp="1"/>
          </p:cNvSpPr>
          <p:nvPr>
            <p:ph type="body" sz="quarter" idx="11"/>
          </p:nvPr>
        </p:nvSpPr>
        <p:spPr>
          <a:xfrm>
            <a:off x="632973" y="900752"/>
            <a:ext cx="3943350" cy="765193"/>
          </a:xfrm>
        </p:spPr>
        <p:txBody>
          <a:bodyPr/>
          <a:lstStyle/>
          <a:p>
            <a:r>
              <a:rPr lang="en-US" sz="3600">
                <a:latin typeface="+mj-lt"/>
              </a:rPr>
              <a:t>Opening Keynote</a:t>
            </a:r>
            <a:endParaRPr lang="en-US" sz="3200">
              <a:latin typeface="+mj-lt"/>
            </a:endParaRPr>
          </a:p>
          <a:p>
            <a:endParaRPr lang="en-US" sz="3200">
              <a:latin typeface="+mj-lt"/>
            </a:endParaRPr>
          </a:p>
        </p:txBody>
      </p:sp>
      <p:pic>
        <p:nvPicPr>
          <p:cNvPr id="2" name="Picture 1" descr="A person smiling with arms crossed&#10;&#10;Description automatically generated">
            <a:extLst>
              <a:ext uri="{FF2B5EF4-FFF2-40B4-BE49-F238E27FC236}">
                <a16:creationId xmlns:a16="http://schemas.microsoft.com/office/drawing/2014/main" id="{0F8EE9BE-8702-DC87-142D-BDB9C3EA5384}"/>
              </a:ext>
            </a:extLst>
          </p:cNvPr>
          <p:cNvPicPr>
            <a:picLocks noChangeAspect="1"/>
          </p:cNvPicPr>
          <p:nvPr/>
        </p:nvPicPr>
        <p:blipFill>
          <a:blip r:embed="rId2"/>
          <a:stretch>
            <a:fillRect/>
          </a:stretch>
        </p:blipFill>
        <p:spPr>
          <a:xfrm>
            <a:off x="5091147" y="-563124"/>
            <a:ext cx="4636176" cy="7405992"/>
          </a:xfrm>
          <a:prstGeom prst="rect">
            <a:avLst/>
          </a:prstGeom>
        </p:spPr>
      </p:pic>
    </p:spTree>
    <p:extLst>
      <p:ext uri="{BB962C8B-B14F-4D97-AF65-F5344CB8AC3E}">
        <p14:creationId xmlns:p14="http://schemas.microsoft.com/office/powerpoint/2010/main" val="710230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hidden="1">
            <a:extLst>
              <a:ext uri="{FF2B5EF4-FFF2-40B4-BE49-F238E27FC236}">
                <a16:creationId xmlns:a16="http://schemas.microsoft.com/office/drawing/2014/main" id="{286E365D-28D5-4869-B666-7BB705758939}"/>
              </a:ext>
            </a:extLst>
          </p:cNvPr>
          <p:cNvGrpSpPr/>
          <p:nvPr/>
        </p:nvGrpSpPr>
        <p:grpSpPr>
          <a:xfrm>
            <a:off x="4941277" y="1175656"/>
            <a:ext cx="4466025" cy="5216129"/>
            <a:chOff x="1110351" y="2472612"/>
            <a:chExt cx="5187812" cy="3293706"/>
          </a:xfrm>
          <a:solidFill>
            <a:schemeClr val="bg2"/>
          </a:solidFill>
        </p:grpSpPr>
        <p:sp>
          <p:nvSpPr>
            <p:cNvPr id="7" name="Rectangle 6">
              <a:extLst>
                <a:ext uri="{FF2B5EF4-FFF2-40B4-BE49-F238E27FC236}">
                  <a16:creationId xmlns:a16="http://schemas.microsoft.com/office/drawing/2014/main" id="{29DB2E7E-D1CF-4CD4-940B-A38EAC8A57E1}"/>
                </a:ext>
              </a:extLst>
            </p:cNvPr>
            <p:cNvSpPr/>
            <p:nvPr/>
          </p:nvSpPr>
          <p:spPr>
            <a:xfrm>
              <a:off x="1110351" y="2472612"/>
              <a:ext cx="5187812" cy="3293706"/>
            </a:xfrm>
            <a:prstGeom prst="rect">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85000"/>
                  </a:schemeClr>
                </a:solidFill>
              </a:endParaRPr>
            </a:p>
          </p:txBody>
        </p:sp>
        <p:cxnSp>
          <p:nvCxnSpPr>
            <p:cNvPr id="9" name="Straight Connector 8">
              <a:extLst>
                <a:ext uri="{FF2B5EF4-FFF2-40B4-BE49-F238E27FC236}">
                  <a16:creationId xmlns:a16="http://schemas.microsoft.com/office/drawing/2014/main" id="{D0FC0A82-7640-4A5A-A9DD-DED17C916AF4}"/>
                </a:ext>
              </a:extLst>
            </p:cNvPr>
            <p:cNvCxnSpPr/>
            <p:nvPr/>
          </p:nvCxnSpPr>
          <p:spPr>
            <a:xfrm>
              <a:off x="1110351" y="2565918"/>
              <a:ext cx="5057184" cy="3116425"/>
            </a:xfrm>
            <a:prstGeom prst="line">
              <a:avLst/>
            </a:prstGeom>
            <a:grpFill/>
            <a:ln>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8" name="Picture Placeholder 7" descr="A pink rectangle with red lines&#10;&#10;Description automatically generated">
            <a:extLst>
              <a:ext uri="{FF2B5EF4-FFF2-40B4-BE49-F238E27FC236}">
                <a16:creationId xmlns:a16="http://schemas.microsoft.com/office/drawing/2014/main" id="{1E59C892-B031-567F-F05E-9B557736670F}"/>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19" r="219"/>
          <a:stretch/>
        </p:blipFill>
        <p:spPr>
          <a:xfrm>
            <a:off x="5641674" y="1118625"/>
            <a:ext cx="3765627" cy="5216130"/>
          </a:xfrm>
          <a:ln>
            <a:solidFill>
              <a:schemeClr val="accent2"/>
            </a:solidFill>
          </a:ln>
        </p:spPr>
      </p:pic>
      <p:sp>
        <p:nvSpPr>
          <p:cNvPr id="13" name="TextBox 12">
            <a:extLst>
              <a:ext uri="{FF2B5EF4-FFF2-40B4-BE49-F238E27FC236}">
                <a16:creationId xmlns:a16="http://schemas.microsoft.com/office/drawing/2014/main" id="{657D35CE-FFE7-4AC7-8E50-C70C5BDD766C}"/>
              </a:ext>
            </a:extLst>
          </p:cNvPr>
          <p:cNvSpPr txBox="1"/>
          <p:nvPr/>
        </p:nvSpPr>
        <p:spPr>
          <a:xfrm>
            <a:off x="5641675" y="2984739"/>
            <a:ext cx="914400" cy="914400"/>
          </a:xfrm>
          <a:prstGeom prst="rect">
            <a:avLst/>
          </a:prstGeom>
          <a:noFill/>
        </p:spPr>
        <p:txBody>
          <a:bodyPr wrap="square" rtlCol="0">
            <a:spAutoFit/>
          </a:bodyPr>
          <a:lstStyle/>
          <a:p>
            <a:endParaRPr lang="en-US"/>
          </a:p>
        </p:txBody>
      </p:sp>
      <p:sp>
        <p:nvSpPr>
          <p:cNvPr id="14" name="TextBox 13">
            <a:extLst>
              <a:ext uri="{FF2B5EF4-FFF2-40B4-BE49-F238E27FC236}">
                <a16:creationId xmlns:a16="http://schemas.microsoft.com/office/drawing/2014/main" id="{8B091D79-54AF-4673-8DFD-2D175C6ACC92}"/>
              </a:ext>
            </a:extLst>
          </p:cNvPr>
          <p:cNvSpPr txBox="1"/>
          <p:nvPr/>
        </p:nvSpPr>
        <p:spPr>
          <a:xfrm>
            <a:off x="5193102" y="3429000"/>
            <a:ext cx="902898" cy="369332"/>
          </a:xfrm>
          <a:prstGeom prst="rect">
            <a:avLst/>
          </a:prstGeom>
          <a:noFill/>
        </p:spPr>
        <p:txBody>
          <a:bodyPr wrap="square" rtlCol="0">
            <a:spAutoFit/>
          </a:bodyPr>
          <a:lstStyle/>
          <a:p>
            <a:endParaRPr lang="en-US"/>
          </a:p>
        </p:txBody>
      </p:sp>
      <p:sp>
        <p:nvSpPr>
          <p:cNvPr id="15" name="TextBox 14">
            <a:extLst>
              <a:ext uri="{FF2B5EF4-FFF2-40B4-BE49-F238E27FC236}">
                <a16:creationId xmlns:a16="http://schemas.microsoft.com/office/drawing/2014/main" id="{635D911D-EB12-4B9B-916C-BEBF04E080D2}"/>
              </a:ext>
            </a:extLst>
          </p:cNvPr>
          <p:cNvSpPr txBox="1"/>
          <p:nvPr/>
        </p:nvSpPr>
        <p:spPr>
          <a:xfrm>
            <a:off x="452058" y="848475"/>
            <a:ext cx="3122762" cy="2185214"/>
          </a:xfrm>
          <a:prstGeom prst="rect">
            <a:avLst/>
          </a:prstGeom>
          <a:noFill/>
        </p:spPr>
        <p:txBody>
          <a:bodyPr wrap="square" rtlCol="0">
            <a:spAutoFit/>
          </a:bodyPr>
          <a:lstStyle/>
          <a:p>
            <a:r>
              <a:rPr lang="en-US" sz="7200" b="1" spc="600"/>
              <a:t> MISS</a:t>
            </a:r>
          </a:p>
          <a:p>
            <a:r>
              <a:rPr lang="en-US" sz="4000" b="1" spc="600"/>
              <a:t>MELANNIE</a:t>
            </a:r>
          </a:p>
          <a:p>
            <a:r>
              <a:rPr lang="en-US" sz="2400" b="1"/>
              <a:t>    Opening Speaker</a:t>
            </a:r>
          </a:p>
        </p:txBody>
      </p:sp>
      <p:pic>
        <p:nvPicPr>
          <p:cNvPr id="19" name="Picture 18">
            <a:extLst>
              <a:ext uri="{FF2B5EF4-FFF2-40B4-BE49-F238E27FC236}">
                <a16:creationId xmlns:a16="http://schemas.microsoft.com/office/drawing/2014/main" id="{4C64AA38-5E8D-40DA-8A27-25DE98827D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41674" y="1118625"/>
            <a:ext cx="3765628" cy="5238981"/>
          </a:xfrm>
          <a:prstGeom prst="rect">
            <a:avLst/>
          </a:prstGeom>
        </p:spPr>
      </p:pic>
    </p:spTree>
    <p:extLst>
      <p:ext uri="{BB962C8B-B14F-4D97-AF65-F5344CB8AC3E}">
        <p14:creationId xmlns:p14="http://schemas.microsoft.com/office/powerpoint/2010/main" val="183552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6920E79-4CD9-43D6-877E-852538BD0F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3050" cy="6953476"/>
          </a:xfrm>
          <a:prstGeom prst="rect">
            <a:avLst/>
          </a:prstGeom>
        </p:spPr>
      </p:pic>
      <p:pic>
        <p:nvPicPr>
          <p:cNvPr id="13" name="Picture 12">
            <a:extLst>
              <a:ext uri="{FF2B5EF4-FFF2-40B4-BE49-F238E27FC236}">
                <a16:creationId xmlns:a16="http://schemas.microsoft.com/office/drawing/2014/main" id="{B735BC23-C661-4F4D-BC63-385975922D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3050" y="3736155"/>
            <a:ext cx="1345800" cy="3217321"/>
          </a:xfrm>
          <a:prstGeom prst="rect">
            <a:avLst/>
          </a:prstGeom>
        </p:spPr>
      </p:pic>
      <p:pic>
        <p:nvPicPr>
          <p:cNvPr id="19" name="Picture 18">
            <a:extLst>
              <a:ext uri="{FF2B5EF4-FFF2-40B4-BE49-F238E27FC236}">
                <a16:creationId xmlns:a16="http://schemas.microsoft.com/office/drawing/2014/main" id="{A3CD281A-C668-48EB-9744-DFF34FCDEB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13850" y="0"/>
            <a:ext cx="3028950" cy="2215729"/>
          </a:xfrm>
          <a:prstGeom prst="rect">
            <a:avLst/>
          </a:prstGeom>
        </p:spPr>
      </p:pic>
      <p:pic>
        <p:nvPicPr>
          <p:cNvPr id="21" name="Picture 20">
            <a:extLst>
              <a:ext uri="{FF2B5EF4-FFF2-40B4-BE49-F238E27FC236}">
                <a16:creationId xmlns:a16="http://schemas.microsoft.com/office/drawing/2014/main" id="{C4163B19-095F-44AE-8626-0A9637894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3050" y="2215729"/>
            <a:ext cx="3028950" cy="466458"/>
          </a:xfrm>
          <a:prstGeom prst="rect">
            <a:avLst/>
          </a:prstGeom>
        </p:spPr>
      </p:pic>
      <p:pic>
        <p:nvPicPr>
          <p:cNvPr id="25" name="Picture 24">
            <a:extLst>
              <a:ext uri="{FF2B5EF4-FFF2-40B4-BE49-F238E27FC236}">
                <a16:creationId xmlns:a16="http://schemas.microsoft.com/office/drawing/2014/main" id="{C1C03DFA-98D9-45B2-A6D7-E116CEC4C5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63050" y="2682187"/>
            <a:ext cx="3028950" cy="1053968"/>
          </a:xfrm>
          <a:prstGeom prst="rect">
            <a:avLst/>
          </a:prstGeom>
        </p:spPr>
      </p:pic>
      <p:pic>
        <p:nvPicPr>
          <p:cNvPr id="27" name="Picture 26">
            <a:extLst>
              <a:ext uri="{FF2B5EF4-FFF2-40B4-BE49-F238E27FC236}">
                <a16:creationId xmlns:a16="http://schemas.microsoft.com/office/drawing/2014/main" id="{7DB0107F-8F59-4107-BCF2-4671A9E921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9372" y="5058268"/>
            <a:ext cx="1772628" cy="1895208"/>
          </a:xfrm>
          <a:prstGeom prst="rect">
            <a:avLst/>
          </a:prstGeom>
        </p:spPr>
      </p:pic>
      <p:pic>
        <p:nvPicPr>
          <p:cNvPr id="33" name="Picture 32">
            <a:extLst>
              <a:ext uri="{FF2B5EF4-FFF2-40B4-BE49-F238E27FC236}">
                <a16:creationId xmlns:a16="http://schemas.microsoft.com/office/drawing/2014/main" id="{8A990054-664E-445A-9EB2-191CB71D82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08850" y="3615267"/>
            <a:ext cx="1683150" cy="1448384"/>
          </a:xfrm>
          <a:prstGeom prst="rect">
            <a:avLst/>
          </a:prstGeom>
        </p:spPr>
      </p:pic>
    </p:spTree>
    <p:extLst>
      <p:ext uri="{BB962C8B-B14F-4D97-AF65-F5344CB8AC3E}">
        <p14:creationId xmlns:p14="http://schemas.microsoft.com/office/powerpoint/2010/main" val="3509837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C84C16-9AF6-4A43-A1E9-2B423B9A95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5030"/>
            <a:ext cx="10233498" cy="1422970"/>
          </a:xfrm>
          <a:prstGeom prst="rect">
            <a:avLst/>
          </a:prstGeom>
        </p:spPr>
      </p:pic>
      <p:sp>
        <p:nvSpPr>
          <p:cNvPr id="3" name="Rectangle 2">
            <a:extLst>
              <a:ext uri="{FF2B5EF4-FFF2-40B4-BE49-F238E27FC236}">
                <a16:creationId xmlns:a16="http://schemas.microsoft.com/office/drawing/2014/main" id="{005AC283-2BCE-40A8-9AC2-A4123E01063B}"/>
              </a:ext>
            </a:extLst>
          </p:cNvPr>
          <p:cNvSpPr/>
          <p:nvPr/>
        </p:nvSpPr>
        <p:spPr>
          <a:xfrm>
            <a:off x="719192" y="380143"/>
            <a:ext cx="5075434" cy="4893647"/>
          </a:xfrm>
          <a:prstGeom prst="rect">
            <a:avLst/>
          </a:prstGeom>
        </p:spPr>
        <p:txBody>
          <a:bodyPr wrap="square">
            <a:spAutoFit/>
          </a:bodyPr>
          <a:lstStyle/>
          <a:p>
            <a:r>
              <a:rPr lang="en-US" sz="4400" b="1"/>
              <a:t>Reflect.</a:t>
            </a:r>
          </a:p>
          <a:p>
            <a:endParaRPr lang="en-US" sz="2400"/>
          </a:p>
          <a:p>
            <a:r>
              <a:rPr lang="en-US" sz="2400" b="1"/>
              <a:t>Be STILL and know.  </a:t>
            </a:r>
          </a:p>
          <a:p>
            <a:endParaRPr lang="en-US" sz="2400"/>
          </a:p>
          <a:p>
            <a:r>
              <a:rPr lang="en-US" sz="2800"/>
              <a:t>Take a moment for introspection. Reflect on your journey as educators, the challenges you’ve faced, and the milestones you’ve achieved.  Reflect on your own beliefs, biases, and experiences.</a:t>
            </a:r>
          </a:p>
        </p:txBody>
      </p:sp>
      <p:pic>
        <p:nvPicPr>
          <p:cNvPr id="6" name="Picture 5">
            <a:extLst>
              <a:ext uri="{FF2B5EF4-FFF2-40B4-BE49-F238E27FC236}">
                <a16:creationId xmlns:a16="http://schemas.microsoft.com/office/drawing/2014/main" id="{6E3A4DC6-97F2-48A8-96BA-0EAE525ED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8877" y="0"/>
            <a:ext cx="6303123" cy="5435030"/>
          </a:xfrm>
          <a:prstGeom prst="rect">
            <a:avLst/>
          </a:prstGeom>
        </p:spPr>
      </p:pic>
    </p:spTree>
    <p:extLst>
      <p:ext uri="{BB962C8B-B14F-4D97-AF65-F5344CB8AC3E}">
        <p14:creationId xmlns:p14="http://schemas.microsoft.com/office/powerpoint/2010/main" val="1825933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96A2DB-47D7-4313-8DF9-F4F9D5543F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35030"/>
            <a:ext cx="10233498" cy="1422970"/>
          </a:xfrm>
          <a:prstGeom prst="rect">
            <a:avLst/>
          </a:prstGeom>
        </p:spPr>
      </p:pic>
      <p:sp>
        <p:nvSpPr>
          <p:cNvPr id="5" name="Rectangle 4">
            <a:extLst>
              <a:ext uri="{FF2B5EF4-FFF2-40B4-BE49-F238E27FC236}">
                <a16:creationId xmlns:a16="http://schemas.microsoft.com/office/drawing/2014/main" id="{36BA7920-7894-4926-BB74-8D7A286C270C}"/>
              </a:ext>
            </a:extLst>
          </p:cNvPr>
          <p:cNvSpPr/>
          <p:nvPr/>
        </p:nvSpPr>
        <p:spPr>
          <a:xfrm>
            <a:off x="575354" y="917022"/>
            <a:ext cx="5075434" cy="3600986"/>
          </a:xfrm>
          <a:prstGeom prst="rect">
            <a:avLst/>
          </a:prstGeom>
        </p:spPr>
        <p:txBody>
          <a:bodyPr wrap="square">
            <a:spAutoFit/>
          </a:bodyPr>
          <a:lstStyle/>
          <a:p>
            <a:r>
              <a:rPr lang="en-US" sz="4400" b="1">
                <a:solidFill>
                  <a:schemeClr val="accent2"/>
                </a:solidFill>
              </a:rPr>
              <a:t>Connect.</a:t>
            </a:r>
          </a:p>
          <a:p>
            <a:endParaRPr lang="en-US" sz="2400"/>
          </a:p>
          <a:p>
            <a:r>
              <a:rPr lang="en-US" sz="2400" b="1"/>
              <a:t>Where are you rooted?</a:t>
            </a:r>
          </a:p>
          <a:p>
            <a:endParaRPr lang="en-US" sz="2400"/>
          </a:p>
          <a:p>
            <a:r>
              <a:rPr lang="en-US" sz="2800"/>
              <a:t>Examine your network of connections and the depth of them with students, families and colleagues?</a:t>
            </a:r>
          </a:p>
        </p:txBody>
      </p:sp>
      <p:pic>
        <p:nvPicPr>
          <p:cNvPr id="8" name="Picture 7">
            <a:extLst>
              <a:ext uri="{FF2B5EF4-FFF2-40B4-BE49-F238E27FC236}">
                <a16:creationId xmlns:a16="http://schemas.microsoft.com/office/drawing/2014/main" id="{46C5DBF3-056C-4952-AB3A-A66BD65CB0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4626" y="0"/>
            <a:ext cx="6397374" cy="5435030"/>
          </a:xfrm>
          <a:prstGeom prst="rect">
            <a:avLst/>
          </a:prstGeom>
        </p:spPr>
      </p:pic>
    </p:spTree>
    <p:extLst>
      <p:ext uri="{BB962C8B-B14F-4D97-AF65-F5344CB8AC3E}">
        <p14:creationId xmlns:p14="http://schemas.microsoft.com/office/powerpoint/2010/main" val="33479335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EA2BDE-8FA9-455C-A6CB-F032F7CF2CB1}"/>
              </a:ext>
            </a:extLst>
          </p:cNvPr>
          <p:cNvSpPr/>
          <p:nvPr/>
        </p:nvSpPr>
        <p:spPr>
          <a:xfrm>
            <a:off x="5688440" y="2881497"/>
            <a:ext cx="5644533" cy="1231106"/>
          </a:xfrm>
          <a:prstGeom prst="rect">
            <a:avLst/>
          </a:prstGeom>
        </p:spPr>
        <p:txBody>
          <a:bodyPr wrap="square" lIns="0" tIns="0" rIns="0" bIns="0">
            <a:spAutoFit/>
          </a:bodyPr>
          <a:lstStyle/>
          <a:p>
            <a:br>
              <a:rPr lang="en-US" sz="2000">
                <a:solidFill>
                  <a:schemeClr val="accent4"/>
                </a:solidFill>
                <a:latin typeface="Source Sans Pro" panose="020B0503030403020204" pitchFamily="34" charset="0"/>
                <a:ea typeface="Source Sans Pro" panose="020B0503030403020204" pitchFamily="34" charset="0"/>
              </a:rPr>
            </a:br>
            <a:endParaRPr lang="en-US" sz="2000">
              <a:solidFill>
                <a:schemeClr val="accent4"/>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br>
              <a:rPr lang="en-US" sz="2000">
                <a:solidFill>
                  <a:schemeClr val="accent4"/>
                </a:solidFill>
                <a:latin typeface="Source Sans Pro" panose="020B0503030403020204" pitchFamily="34" charset="0"/>
                <a:ea typeface="Source Sans Pro" panose="020B0503030403020204" pitchFamily="34" charset="0"/>
              </a:rPr>
            </a:br>
            <a:endParaRPr lang="en-US" sz="2000">
              <a:solidFill>
                <a:schemeClr val="accent4"/>
              </a:solidFill>
              <a:latin typeface="Source Sans Pro" panose="020B0503030403020204" pitchFamily="34" charset="0"/>
              <a:ea typeface="Source Sans Pro" panose="020B0503030403020204" pitchFamily="34" charset="0"/>
            </a:endParaRPr>
          </a:p>
        </p:txBody>
      </p:sp>
      <p:sp>
        <p:nvSpPr>
          <p:cNvPr id="4" name="Rectangle 3">
            <a:extLst>
              <a:ext uri="{FF2B5EF4-FFF2-40B4-BE49-F238E27FC236}">
                <a16:creationId xmlns:a16="http://schemas.microsoft.com/office/drawing/2014/main" id="{D1DB1A25-E822-4CED-8F27-536DD4344230}"/>
              </a:ext>
            </a:extLst>
          </p:cNvPr>
          <p:cNvSpPr/>
          <p:nvPr/>
        </p:nvSpPr>
        <p:spPr>
          <a:xfrm>
            <a:off x="694640" y="274340"/>
            <a:ext cx="6357670" cy="5161349"/>
          </a:xfrm>
          <a:prstGeom prst="rect">
            <a:avLst/>
          </a:prstGeom>
        </p:spPr>
        <p:txBody>
          <a:bodyPr wrap="square">
            <a:spAutoFit/>
          </a:bodyPr>
          <a:lstStyle/>
          <a:p>
            <a:pPr>
              <a:lnSpc>
                <a:spcPct val="107000"/>
              </a:lnSpc>
              <a:spcAft>
                <a:spcPts val="800"/>
              </a:spcAft>
              <a:tabLst>
                <a:tab pos="971550" algn="l"/>
              </a:tabLst>
            </a:pPr>
            <a:r>
              <a:rPr lang="en-US" sz="4400" b="1">
                <a:solidFill>
                  <a:schemeClr val="accent1"/>
                </a:solidFill>
                <a:ea typeface="Calibri" panose="020F0502020204030204" pitchFamily="34" charset="0"/>
                <a:cs typeface="Times New Roman" panose="02020603050405020304" pitchFamily="18" charset="0"/>
              </a:rPr>
              <a:t>Reimagine.</a:t>
            </a:r>
          </a:p>
          <a:p>
            <a:pPr>
              <a:lnSpc>
                <a:spcPct val="107000"/>
              </a:lnSpc>
              <a:spcAft>
                <a:spcPts val="800"/>
              </a:spcAft>
              <a:tabLst>
                <a:tab pos="971550" algn="l"/>
              </a:tabLst>
            </a:pPr>
            <a:r>
              <a:rPr lang="en-US" i="1"/>
              <a:t>How can we best align our educational and youth service efforts to ensure that every young person not only succeeds academically but also thrives emotionally, socially, and in their life beyond school?</a:t>
            </a:r>
            <a:endParaRPr lang="en-US" i="1">
              <a:solidFill>
                <a:schemeClr val="accent1"/>
              </a:solidFill>
              <a:ea typeface="Calibri" panose="020F0502020204030204" pitchFamily="34" charset="0"/>
              <a:cs typeface="Times New Roman" panose="02020603050405020304" pitchFamily="18" charset="0"/>
            </a:endParaRPr>
          </a:p>
          <a:p>
            <a:pPr>
              <a:lnSpc>
                <a:spcPct val="107000"/>
              </a:lnSpc>
              <a:spcAft>
                <a:spcPts val="800"/>
              </a:spcAft>
              <a:tabLst>
                <a:tab pos="971550" algn="l"/>
              </a:tabLst>
            </a:pPr>
            <a:endParaRPr lang="en-US" sz="24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971550" algn="l"/>
              </a:tabLst>
            </a:pPr>
            <a:r>
              <a:rPr lang="en-US" sz="2400" b="1">
                <a:solidFill>
                  <a:schemeClr val="tx2"/>
                </a:solidFill>
                <a:latin typeface="Calibri" panose="020F0502020204030204" pitchFamily="34" charset="0"/>
                <a:ea typeface="Calibri" panose="020F0502020204030204" pitchFamily="34" charset="0"/>
                <a:cs typeface="Times New Roman" panose="02020603050405020304" pitchFamily="18" charset="0"/>
              </a:rPr>
              <a:t>Personalized Learning. </a:t>
            </a:r>
            <a:r>
              <a:rPr lang="en-US" sz="2400" b="1">
                <a:solidFill>
                  <a:schemeClr val="accent2"/>
                </a:solidFill>
                <a:latin typeface="Calibri" panose="020F0502020204030204" pitchFamily="34" charset="0"/>
                <a:ea typeface="Calibri" panose="020F0502020204030204" pitchFamily="34" charset="0"/>
                <a:cs typeface="Times New Roman" panose="02020603050405020304" pitchFamily="18" charset="0"/>
              </a:rPr>
              <a:t>Inclusive Education. </a:t>
            </a:r>
            <a:r>
              <a:rPr lang="en-US" sz="2400" b="1">
                <a:solidFill>
                  <a:schemeClr val="accent1"/>
                </a:solidFill>
                <a:latin typeface="Calibri" panose="020F0502020204030204" pitchFamily="34" charset="0"/>
                <a:ea typeface="Calibri" panose="020F0502020204030204" pitchFamily="34" charset="0"/>
                <a:cs typeface="Times New Roman" panose="02020603050405020304" pitchFamily="18" charset="0"/>
              </a:rPr>
              <a:t>Digital Learning. </a:t>
            </a:r>
            <a:r>
              <a:rPr lang="en-US" sz="2400" b="1">
                <a:solidFill>
                  <a:schemeClr val="tx2"/>
                </a:solidFill>
                <a:latin typeface="Calibri" panose="020F0502020204030204" pitchFamily="34" charset="0"/>
                <a:ea typeface="Calibri" panose="020F0502020204030204" pitchFamily="34" charset="0"/>
                <a:cs typeface="Times New Roman" panose="02020603050405020304" pitchFamily="18" charset="0"/>
              </a:rPr>
              <a:t>Collaboration.</a:t>
            </a:r>
            <a:r>
              <a:rPr lang="en-US" sz="2400">
                <a:latin typeface="Calibri" panose="020F0502020204030204" pitchFamily="34" charset="0"/>
                <a:ea typeface="Calibri" panose="020F0502020204030204" pitchFamily="34" charset="0"/>
                <a:cs typeface="Times New Roman" panose="02020603050405020304" pitchFamily="18" charset="0"/>
              </a:rPr>
              <a:t> </a:t>
            </a:r>
            <a:r>
              <a:rPr lang="en-US" sz="2400" b="1">
                <a:solidFill>
                  <a:schemeClr val="accent2"/>
                </a:solidFill>
                <a:latin typeface="Calibri" panose="020F0502020204030204" pitchFamily="34" charset="0"/>
                <a:ea typeface="Calibri" panose="020F0502020204030204" pitchFamily="34" charset="0"/>
                <a:cs typeface="Times New Roman" panose="02020603050405020304" pitchFamily="18" charset="0"/>
              </a:rPr>
              <a:t>Mental Health and Wellness</a:t>
            </a:r>
            <a:r>
              <a:rPr lang="en-US" sz="2400">
                <a:solidFill>
                  <a:schemeClr val="accent2"/>
                </a:solidFill>
                <a:latin typeface="Calibri" panose="020F0502020204030204" pitchFamily="34" charset="0"/>
                <a:ea typeface="Calibri" panose="020F0502020204030204" pitchFamily="34" charset="0"/>
                <a:cs typeface="Times New Roman" panose="02020603050405020304" pitchFamily="18" charset="0"/>
              </a:rPr>
              <a:t>. </a:t>
            </a:r>
            <a:r>
              <a:rPr lang="en-US" sz="2400" b="1">
                <a:solidFill>
                  <a:schemeClr val="accent1"/>
                </a:solidFill>
                <a:latin typeface="Calibri" panose="020F0502020204030204" pitchFamily="34" charset="0"/>
                <a:ea typeface="Calibri" panose="020F0502020204030204" pitchFamily="34" charset="0"/>
                <a:cs typeface="Times New Roman" panose="02020603050405020304" pitchFamily="18" charset="0"/>
              </a:rPr>
              <a:t>Parent and Community Involvement. </a:t>
            </a:r>
            <a:r>
              <a:rPr lang="en-US" sz="2400" b="1">
                <a:solidFill>
                  <a:schemeClr val="tx2"/>
                </a:solidFill>
                <a:latin typeface="Calibri" panose="020F0502020204030204" pitchFamily="34" charset="0"/>
                <a:ea typeface="Calibri" panose="020F0502020204030204" pitchFamily="34" charset="0"/>
                <a:cs typeface="Times New Roman" panose="02020603050405020304" pitchFamily="18" charset="0"/>
              </a:rPr>
              <a:t>Project-Based Learning. </a:t>
            </a:r>
            <a:r>
              <a:rPr lang="en-US" sz="2400" b="1">
                <a:solidFill>
                  <a:schemeClr val="accent2"/>
                </a:solidFill>
                <a:latin typeface="Calibri" panose="020F0502020204030204" pitchFamily="34" charset="0"/>
                <a:ea typeface="Calibri" panose="020F0502020204030204" pitchFamily="34" charset="0"/>
                <a:cs typeface="Times New Roman" panose="02020603050405020304" pitchFamily="18" charset="0"/>
              </a:rPr>
              <a:t>Cross-Disciplinary Education.</a:t>
            </a:r>
            <a:r>
              <a:rPr lang="en-US" sz="2400">
                <a:latin typeface="Calibri" panose="020F0502020204030204" pitchFamily="34" charset="0"/>
                <a:ea typeface="Calibri" panose="020F0502020204030204" pitchFamily="34" charset="0"/>
                <a:cs typeface="Times New Roman" panose="02020603050405020304" pitchFamily="18" charset="0"/>
              </a:rPr>
              <a:t> </a:t>
            </a:r>
            <a:r>
              <a:rPr lang="en-US" sz="2400" b="1">
                <a:solidFill>
                  <a:schemeClr val="accent1"/>
                </a:solidFill>
                <a:latin typeface="Calibri" panose="020F0502020204030204" pitchFamily="34" charset="0"/>
                <a:ea typeface="Calibri" panose="020F0502020204030204" pitchFamily="34" charset="0"/>
                <a:cs typeface="Times New Roman" panose="02020603050405020304" pitchFamily="18" charset="0"/>
              </a:rPr>
              <a:t>Career Readiness.</a:t>
            </a:r>
            <a:r>
              <a:rPr lang="en-US" sz="2400">
                <a:latin typeface="Calibri" panose="020F0502020204030204" pitchFamily="34" charset="0"/>
                <a:ea typeface="Calibri" panose="020F0502020204030204" pitchFamily="34" charset="0"/>
                <a:cs typeface="Times New Roman" panose="02020603050405020304" pitchFamily="18" charset="0"/>
              </a:rPr>
              <a:t>     </a:t>
            </a:r>
            <a:r>
              <a:rPr lang="en-US" sz="2400" b="1">
                <a:solidFill>
                  <a:schemeClr val="tx2"/>
                </a:solidFill>
                <a:latin typeface="Calibri" panose="020F0502020204030204" pitchFamily="34" charset="0"/>
                <a:ea typeface="Calibri" panose="020F0502020204030204" pitchFamily="34" charset="0"/>
                <a:cs typeface="Times New Roman" panose="02020603050405020304" pitchFamily="18" charset="0"/>
              </a:rPr>
              <a:t>Data-Driven Decision-Making.</a:t>
            </a:r>
          </a:p>
        </p:txBody>
      </p:sp>
      <p:pic>
        <p:nvPicPr>
          <p:cNvPr id="6" name="Picture 5">
            <a:extLst>
              <a:ext uri="{FF2B5EF4-FFF2-40B4-BE49-F238E27FC236}">
                <a16:creationId xmlns:a16="http://schemas.microsoft.com/office/drawing/2014/main" id="{B22F9152-36C1-462E-91A5-CFB5560A24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0134" y="0"/>
            <a:ext cx="4716117" cy="5607439"/>
          </a:xfrm>
          <a:prstGeom prst="rect">
            <a:avLst/>
          </a:prstGeom>
        </p:spPr>
      </p:pic>
      <p:pic>
        <p:nvPicPr>
          <p:cNvPr id="10" name="Picture 9">
            <a:extLst>
              <a:ext uri="{FF2B5EF4-FFF2-40B4-BE49-F238E27FC236}">
                <a16:creationId xmlns:a16="http://schemas.microsoft.com/office/drawing/2014/main" id="{21A9D366-766A-43F4-9283-2266D8371C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626892"/>
            <a:ext cx="10233498" cy="1231107"/>
          </a:xfrm>
          <a:prstGeom prst="rect">
            <a:avLst/>
          </a:prstGeom>
        </p:spPr>
      </p:pic>
    </p:spTree>
    <p:extLst>
      <p:ext uri="{BB962C8B-B14F-4D97-AF65-F5344CB8AC3E}">
        <p14:creationId xmlns:p14="http://schemas.microsoft.com/office/powerpoint/2010/main" val="26480004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E99C688-E26E-48F7-90D6-21C7009CE0D9}"/>
              </a:ext>
            </a:extLst>
          </p:cNvPr>
          <p:cNvSpPr/>
          <p:nvPr/>
        </p:nvSpPr>
        <p:spPr>
          <a:xfrm>
            <a:off x="635316" y="1260983"/>
            <a:ext cx="5055870" cy="3513847"/>
          </a:xfrm>
          <a:prstGeom prst="rect">
            <a:avLst/>
          </a:prstGeom>
        </p:spPr>
        <p:txBody>
          <a:bodyPr wrap="square">
            <a:spAutoFit/>
          </a:bodyPr>
          <a:lstStyle/>
          <a:p>
            <a:pPr marR="0" lvl="0">
              <a:lnSpc>
                <a:spcPct val="107000"/>
              </a:lnSpc>
              <a:spcBef>
                <a:spcPts val="0"/>
              </a:spcBef>
              <a:spcAft>
                <a:spcPts val="800"/>
              </a:spcAft>
              <a:tabLst>
                <a:tab pos="457200" algn="l"/>
              </a:tabLst>
            </a:pPr>
            <a:r>
              <a:rPr lang="en-US" sz="1900" b="1">
                <a:ea typeface="Calibri" panose="020F0502020204030204" pitchFamily="34" charset="0"/>
                <a:cs typeface="Times New Roman" panose="02020603050405020304" pitchFamily="18" charset="0"/>
              </a:rPr>
              <a:t>SOIL</a:t>
            </a:r>
            <a:r>
              <a:rPr lang="en-US" sz="1900">
                <a:ea typeface="Calibri" panose="020F0502020204030204" pitchFamily="34" charset="0"/>
                <a:cs typeface="Times New Roman" panose="02020603050405020304" pitchFamily="18" charset="0"/>
              </a:rPr>
              <a:t> – Seek to understand how standard policies and practices influence and impact your learning environment and service delivery.</a:t>
            </a:r>
          </a:p>
          <a:p>
            <a:pPr marR="0" lvl="0">
              <a:lnSpc>
                <a:spcPct val="107000"/>
              </a:lnSpc>
              <a:spcBef>
                <a:spcPts val="0"/>
              </a:spcBef>
              <a:spcAft>
                <a:spcPts val="800"/>
              </a:spcAft>
              <a:tabLst>
                <a:tab pos="457200" algn="l"/>
              </a:tabLst>
            </a:pPr>
            <a:r>
              <a:rPr lang="en-US" sz="1900" b="1">
                <a:ea typeface="Calibri" panose="020F0502020204030204" pitchFamily="34" charset="0"/>
                <a:cs typeface="Times New Roman" panose="02020603050405020304" pitchFamily="18" charset="0"/>
              </a:rPr>
              <a:t>SEED </a:t>
            </a:r>
            <a:r>
              <a:rPr lang="en-US" sz="1900">
                <a:ea typeface="Calibri" panose="020F0502020204030204" pitchFamily="34" charset="0"/>
                <a:cs typeface="Times New Roman" panose="02020603050405020304" pitchFamily="18" charset="0"/>
              </a:rPr>
              <a:t>– Prepare yourself for long term growth by engaging in self-assessment and inner work.</a:t>
            </a:r>
          </a:p>
          <a:p>
            <a:pPr marR="0" lvl="0">
              <a:lnSpc>
                <a:spcPct val="107000"/>
              </a:lnSpc>
              <a:spcBef>
                <a:spcPts val="0"/>
              </a:spcBef>
              <a:spcAft>
                <a:spcPts val="800"/>
              </a:spcAft>
              <a:tabLst>
                <a:tab pos="457200" algn="l"/>
              </a:tabLst>
            </a:pPr>
            <a:r>
              <a:rPr lang="en-US" sz="1900" b="1">
                <a:ea typeface="Calibri" panose="020F0502020204030204" pitchFamily="34" charset="0"/>
                <a:cs typeface="Times New Roman" panose="02020603050405020304" pitchFamily="18" charset="0"/>
              </a:rPr>
              <a:t>ROOTS</a:t>
            </a:r>
            <a:r>
              <a:rPr lang="en-US" sz="1900">
                <a:ea typeface="Calibri" panose="020F0502020204030204" pitchFamily="34" charset="0"/>
                <a:cs typeface="Times New Roman" panose="02020603050405020304" pitchFamily="18" charset="0"/>
              </a:rPr>
              <a:t> – Build racial competency and understanding. </a:t>
            </a:r>
          </a:p>
          <a:p>
            <a:pPr marR="0" lvl="0">
              <a:lnSpc>
                <a:spcPct val="107000"/>
              </a:lnSpc>
              <a:spcBef>
                <a:spcPts val="0"/>
              </a:spcBef>
              <a:spcAft>
                <a:spcPts val="800"/>
              </a:spcAft>
              <a:tabLst>
                <a:tab pos="457200" algn="l"/>
              </a:tabLst>
            </a:pPr>
            <a:r>
              <a:rPr lang="en-US" sz="1900" b="1">
                <a:ea typeface="Calibri" panose="020F0502020204030204" pitchFamily="34" charset="0"/>
                <a:cs typeface="Times New Roman" panose="02020603050405020304" pitchFamily="18" charset="0"/>
              </a:rPr>
              <a:t>SPROUT</a:t>
            </a:r>
            <a:r>
              <a:rPr lang="en-US" sz="1900">
                <a:ea typeface="Calibri" panose="020F0502020204030204" pitchFamily="34" charset="0"/>
                <a:cs typeface="Times New Roman" panose="02020603050405020304" pitchFamily="18" charset="0"/>
              </a:rPr>
              <a:t>  – Acknowledge and appreciate small beginnings and early growth – in your personal life and in your spheres of influence. </a:t>
            </a:r>
          </a:p>
        </p:txBody>
      </p:sp>
      <p:pic>
        <p:nvPicPr>
          <p:cNvPr id="8" name="Picture 7">
            <a:extLst>
              <a:ext uri="{FF2B5EF4-FFF2-40B4-BE49-F238E27FC236}">
                <a16:creationId xmlns:a16="http://schemas.microsoft.com/office/drawing/2014/main" id="{8633881B-D9DC-40BE-9CBC-65A74038F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74970"/>
            <a:ext cx="12192000" cy="1383030"/>
          </a:xfrm>
          <a:prstGeom prst="rect">
            <a:avLst/>
          </a:prstGeom>
        </p:spPr>
      </p:pic>
      <p:sp>
        <p:nvSpPr>
          <p:cNvPr id="12" name="TextBox 11">
            <a:extLst>
              <a:ext uri="{FF2B5EF4-FFF2-40B4-BE49-F238E27FC236}">
                <a16:creationId xmlns:a16="http://schemas.microsoft.com/office/drawing/2014/main" id="{4F12B090-A28B-4DCF-B17C-C37BF38D5D11}"/>
              </a:ext>
            </a:extLst>
          </p:cNvPr>
          <p:cNvSpPr txBox="1"/>
          <p:nvPr/>
        </p:nvSpPr>
        <p:spPr>
          <a:xfrm>
            <a:off x="520064" y="427951"/>
            <a:ext cx="5286375" cy="461665"/>
          </a:xfrm>
          <a:prstGeom prst="rect">
            <a:avLst/>
          </a:prstGeom>
          <a:noFill/>
        </p:spPr>
        <p:txBody>
          <a:bodyPr wrap="square" rtlCol="0">
            <a:spAutoFit/>
          </a:bodyPr>
          <a:lstStyle/>
          <a:p>
            <a:r>
              <a:rPr lang="en-US" sz="2400" b="1"/>
              <a:t>Gardening as a </a:t>
            </a:r>
            <a:r>
              <a:rPr lang="en-US" sz="2400" b="1">
                <a:solidFill>
                  <a:schemeClr val="accent2"/>
                </a:solidFill>
              </a:rPr>
              <a:t>Metaphor</a:t>
            </a:r>
            <a:r>
              <a:rPr lang="en-US" sz="2400" b="1"/>
              <a:t> For </a:t>
            </a:r>
            <a:r>
              <a:rPr lang="en-US" sz="2400" b="1">
                <a:solidFill>
                  <a:schemeClr val="accent1"/>
                </a:solidFill>
              </a:rPr>
              <a:t>Change</a:t>
            </a:r>
          </a:p>
        </p:txBody>
      </p:sp>
      <p:pic>
        <p:nvPicPr>
          <p:cNvPr id="17" name="Picture 16">
            <a:extLst>
              <a:ext uri="{FF2B5EF4-FFF2-40B4-BE49-F238E27FC236}">
                <a16:creationId xmlns:a16="http://schemas.microsoft.com/office/drawing/2014/main" id="{FC21EE13-E754-406D-9533-A4856800AC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0"/>
            <a:ext cx="6096000" cy="5474970"/>
          </a:xfrm>
          <a:prstGeom prst="rect">
            <a:avLst/>
          </a:prstGeom>
        </p:spPr>
      </p:pic>
    </p:spTree>
    <p:extLst>
      <p:ext uri="{BB962C8B-B14F-4D97-AF65-F5344CB8AC3E}">
        <p14:creationId xmlns:p14="http://schemas.microsoft.com/office/powerpoint/2010/main" val="32923945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EBAF56-1E74-4AC1-B35B-A8AB6266B7A4}"/>
              </a:ext>
            </a:extLst>
          </p:cNvPr>
          <p:cNvSpPr/>
          <p:nvPr/>
        </p:nvSpPr>
        <p:spPr>
          <a:xfrm>
            <a:off x="520064" y="1797168"/>
            <a:ext cx="5055870" cy="3677802"/>
          </a:xfrm>
          <a:prstGeom prst="rect">
            <a:avLst/>
          </a:prstGeom>
        </p:spPr>
        <p:txBody>
          <a:bodyPr wrap="square">
            <a:spAutoFit/>
          </a:bodyPr>
          <a:lstStyle/>
          <a:p>
            <a:pPr marR="0" lvl="0">
              <a:lnSpc>
                <a:spcPct val="107000"/>
              </a:lnSpc>
              <a:spcBef>
                <a:spcPts val="0"/>
              </a:spcBef>
              <a:spcAft>
                <a:spcPts val="800"/>
              </a:spcAft>
              <a:tabLst>
                <a:tab pos="457200" algn="l"/>
              </a:tabLst>
            </a:pPr>
            <a:r>
              <a:rPr lang="en-US" sz="2000" b="1">
                <a:latin typeface="Calibri" panose="020F0502020204030204" pitchFamily="34" charset="0"/>
                <a:ea typeface="Calibri" panose="020F0502020204030204" pitchFamily="34" charset="0"/>
                <a:cs typeface="Times New Roman" panose="02020603050405020304" pitchFamily="18" charset="0"/>
              </a:rPr>
              <a:t>BUD</a:t>
            </a:r>
            <a:r>
              <a:rPr lang="en-US" sz="2000">
                <a:latin typeface="Calibri" panose="020F0502020204030204" pitchFamily="34" charset="0"/>
                <a:ea typeface="Calibri" panose="020F0502020204030204" pitchFamily="34" charset="0"/>
                <a:cs typeface="Times New Roman" panose="02020603050405020304" pitchFamily="18" charset="0"/>
              </a:rPr>
              <a:t> – Create and share the vision with others, set a collective precedent, and establish direction.</a:t>
            </a:r>
          </a:p>
          <a:p>
            <a:pPr marR="0" lvl="0">
              <a:lnSpc>
                <a:spcPct val="107000"/>
              </a:lnSpc>
              <a:spcBef>
                <a:spcPts val="0"/>
              </a:spcBef>
              <a:spcAft>
                <a:spcPts val="800"/>
              </a:spcAft>
              <a:tabLst>
                <a:tab pos="457200" algn="l"/>
              </a:tabLst>
            </a:pPr>
            <a:r>
              <a:rPr lang="en-US" sz="2000" b="1">
                <a:latin typeface="Calibri" panose="020F0502020204030204" pitchFamily="34" charset="0"/>
                <a:ea typeface="Calibri" panose="020F0502020204030204" pitchFamily="34" charset="0"/>
                <a:cs typeface="Times New Roman" panose="02020603050405020304" pitchFamily="18" charset="0"/>
              </a:rPr>
              <a:t>WEED</a:t>
            </a:r>
            <a:r>
              <a:rPr lang="en-US" sz="2000">
                <a:latin typeface="Calibri" panose="020F0502020204030204" pitchFamily="34" charset="0"/>
                <a:ea typeface="Calibri" panose="020F0502020204030204" pitchFamily="34" charset="0"/>
                <a:cs typeface="Times New Roman" panose="02020603050405020304" pitchFamily="18" charset="0"/>
              </a:rPr>
              <a:t> – Uproot beliefs, practices, and policies that work against cultivating the justice and belonging we all deserve</a:t>
            </a:r>
          </a:p>
          <a:p>
            <a:pPr marR="0" lvl="0">
              <a:lnSpc>
                <a:spcPct val="107000"/>
              </a:lnSpc>
              <a:spcBef>
                <a:spcPts val="0"/>
              </a:spcBef>
              <a:spcAft>
                <a:spcPts val="800"/>
              </a:spcAft>
              <a:tabLst>
                <a:tab pos="457200" algn="l"/>
              </a:tabLst>
            </a:pPr>
            <a:r>
              <a:rPr lang="en-US" sz="2000" b="1">
                <a:latin typeface="Calibri" panose="020F0502020204030204" pitchFamily="34" charset="0"/>
                <a:ea typeface="Calibri" panose="020F0502020204030204" pitchFamily="34" charset="0"/>
                <a:cs typeface="Times New Roman" panose="02020603050405020304" pitchFamily="18" charset="0"/>
              </a:rPr>
              <a:t>BLOOM</a:t>
            </a:r>
            <a:r>
              <a:rPr lang="en-US" sz="2000">
                <a:latin typeface="Calibri" panose="020F0502020204030204" pitchFamily="34" charset="0"/>
                <a:ea typeface="Calibri" panose="020F0502020204030204" pitchFamily="34" charset="0"/>
                <a:cs typeface="Times New Roman" panose="02020603050405020304" pitchFamily="18" charset="0"/>
              </a:rPr>
              <a:t> – Begin to ask, ‘What do I do next?’ as you continue to build on what you have cultivated. Repeat the growth process.</a:t>
            </a:r>
          </a:p>
          <a:p>
            <a:pPr marR="0" lvl="0">
              <a:lnSpc>
                <a:spcPct val="107000"/>
              </a:lnSpc>
              <a:spcBef>
                <a:spcPts val="0"/>
              </a:spcBef>
              <a:spcAft>
                <a:spcPts val="800"/>
              </a:spcAft>
              <a:tabLst>
                <a:tab pos="457200" algn="l"/>
              </a:tabLst>
            </a:pPr>
            <a:r>
              <a:rPr lang="en-US" sz="2000">
                <a:ea typeface="Calibri" panose="020F0502020204030204" pitchFamily="34" charset="0"/>
                <a:cs typeface="Times New Roman" panose="02020603050405020304" pitchFamily="18" charset="0"/>
              </a:rPr>
              <a:t> </a:t>
            </a:r>
          </a:p>
        </p:txBody>
      </p:sp>
      <p:pic>
        <p:nvPicPr>
          <p:cNvPr id="3" name="Picture 2">
            <a:extLst>
              <a:ext uri="{FF2B5EF4-FFF2-40B4-BE49-F238E27FC236}">
                <a16:creationId xmlns:a16="http://schemas.microsoft.com/office/drawing/2014/main" id="{FF39759A-5554-4265-BFA1-6AA270521A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29250"/>
            <a:ext cx="12192000" cy="1428750"/>
          </a:xfrm>
          <a:prstGeom prst="rect">
            <a:avLst/>
          </a:prstGeom>
        </p:spPr>
      </p:pic>
      <p:sp>
        <p:nvSpPr>
          <p:cNvPr id="5" name="TextBox 4">
            <a:extLst>
              <a:ext uri="{FF2B5EF4-FFF2-40B4-BE49-F238E27FC236}">
                <a16:creationId xmlns:a16="http://schemas.microsoft.com/office/drawing/2014/main" id="{EEC585FB-0794-4FA3-9ABA-41C8FA42429B}"/>
              </a:ext>
            </a:extLst>
          </p:cNvPr>
          <p:cNvSpPr txBox="1"/>
          <p:nvPr/>
        </p:nvSpPr>
        <p:spPr>
          <a:xfrm>
            <a:off x="520064" y="664809"/>
            <a:ext cx="5286375" cy="461665"/>
          </a:xfrm>
          <a:prstGeom prst="rect">
            <a:avLst/>
          </a:prstGeom>
          <a:noFill/>
        </p:spPr>
        <p:txBody>
          <a:bodyPr wrap="square" rtlCol="0">
            <a:spAutoFit/>
          </a:bodyPr>
          <a:lstStyle/>
          <a:p>
            <a:r>
              <a:rPr lang="en-US" sz="2400" b="1"/>
              <a:t>Gardening as a </a:t>
            </a:r>
            <a:r>
              <a:rPr lang="en-US" sz="2400" b="1">
                <a:solidFill>
                  <a:schemeClr val="accent2"/>
                </a:solidFill>
              </a:rPr>
              <a:t>Metaphor</a:t>
            </a:r>
            <a:r>
              <a:rPr lang="en-US" sz="2400" b="1"/>
              <a:t> For </a:t>
            </a:r>
            <a:r>
              <a:rPr lang="en-US" sz="2400" b="1">
                <a:solidFill>
                  <a:schemeClr val="accent1"/>
                </a:solidFill>
              </a:rPr>
              <a:t>Change</a:t>
            </a:r>
          </a:p>
        </p:txBody>
      </p:sp>
      <p:sp>
        <p:nvSpPr>
          <p:cNvPr id="6" name="TextBox 5">
            <a:extLst>
              <a:ext uri="{FF2B5EF4-FFF2-40B4-BE49-F238E27FC236}">
                <a16:creationId xmlns:a16="http://schemas.microsoft.com/office/drawing/2014/main" id="{502D9DBC-CCCD-4DC3-93EF-EACEAEFD03CA}"/>
              </a:ext>
            </a:extLst>
          </p:cNvPr>
          <p:cNvSpPr txBox="1"/>
          <p:nvPr/>
        </p:nvSpPr>
        <p:spPr>
          <a:xfrm>
            <a:off x="2320290" y="1126474"/>
            <a:ext cx="1554480" cy="369332"/>
          </a:xfrm>
          <a:prstGeom prst="rect">
            <a:avLst/>
          </a:prstGeom>
          <a:noFill/>
        </p:spPr>
        <p:txBody>
          <a:bodyPr wrap="square" rtlCol="0">
            <a:spAutoFit/>
          </a:bodyPr>
          <a:lstStyle/>
          <a:p>
            <a:r>
              <a:rPr lang="en-US" b="1">
                <a:solidFill>
                  <a:schemeClr val="tx2"/>
                </a:solidFill>
              </a:rPr>
              <a:t>CONTINUED</a:t>
            </a:r>
          </a:p>
        </p:txBody>
      </p:sp>
      <p:pic>
        <p:nvPicPr>
          <p:cNvPr id="8" name="Picture 7">
            <a:extLst>
              <a:ext uri="{FF2B5EF4-FFF2-40B4-BE49-F238E27FC236}">
                <a16:creationId xmlns:a16="http://schemas.microsoft.com/office/drawing/2014/main" id="{93BB873D-8FC2-4E26-AF72-2B72B08F34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5998" y="0"/>
            <a:ext cx="6096000" cy="5429250"/>
          </a:xfrm>
          <a:prstGeom prst="rect">
            <a:avLst/>
          </a:prstGeom>
        </p:spPr>
      </p:pic>
    </p:spTree>
    <p:extLst>
      <p:ext uri="{BB962C8B-B14F-4D97-AF65-F5344CB8AC3E}">
        <p14:creationId xmlns:p14="http://schemas.microsoft.com/office/powerpoint/2010/main" val="346215218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Widescreen</PresentationFormat>
  <Paragraphs>0</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YES WE  CAN, CAN!</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cp:revision>
  <dcterms:created xsi:type="dcterms:W3CDTF">2023-11-17T20:17:05Z</dcterms:created>
  <dcterms:modified xsi:type="dcterms:W3CDTF">2023-11-17T20:18:09Z</dcterms:modified>
</cp:coreProperties>
</file>